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5"/>
  </p:sldMasterIdLst>
  <p:notesMasterIdLst>
    <p:notesMasterId r:id="rId14"/>
  </p:notesMasterIdLst>
  <p:sldIdLst>
    <p:sldId id="355" r:id="rId6"/>
    <p:sldId id="365" r:id="rId7"/>
    <p:sldId id="366" r:id="rId8"/>
    <p:sldId id="361" r:id="rId9"/>
    <p:sldId id="362" r:id="rId10"/>
    <p:sldId id="363" r:id="rId11"/>
    <p:sldId id="364" r:id="rId12"/>
    <p:sldId id="35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27C736E-1A90-8442-56C7-863886531763}" name="Stacy Tegan" initials="ST" userId="S::stacy.tegan@transceleratebiopharmainc.com::b453282e-5c97-4d72-a82d-2466d1c71bf5" providerId="AD"/>
  <p188:author id="{A8E9D4EF-371D-9798-5BD6-F801773AEA3D}" name="Robert Ferendo" initials="RF" userId="S::robert.ferendo@transceleratebiopharmainc.com::96ccdad6-a905-42f6-9c78-312487dd9ce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EF"/>
    <a:srgbClr val="000000"/>
    <a:srgbClr val="575757"/>
    <a:srgbClr val="F45F1A"/>
    <a:srgbClr val="FAB325"/>
    <a:srgbClr val="3C3C3C"/>
    <a:srgbClr val="FFFFFF"/>
    <a:srgbClr val="DE5842"/>
    <a:srgbClr val="FA8E23"/>
    <a:srgbClr val="BD38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E481D2-ED78-4795-9BDC-7FB10C82FA69}" v="1" dt="2024-01-31T22:32:41.858"/>
  </p1510:revLst>
</p1510:revInfo>
</file>

<file path=ppt/tableStyles.xml><?xml version="1.0" encoding="utf-8"?>
<a:tblStyleLst xmlns:a="http://schemas.openxmlformats.org/drawingml/2006/main" def="{72833802-FEF1-4C79-8D5D-14CF1EAF98D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74"/>
    <p:restoredTop sz="96240"/>
  </p:normalViewPr>
  <p:slideViewPr>
    <p:cSldViewPr snapToGrid="0" snapToObjects="1">
      <p:cViewPr varScale="1">
        <p:scale>
          <a:sx n="90" d="100"/>
          <a:sy n="90" d="100"/>
        </p:scale>
        <p:origin x="354" y="51"/>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94" d="100"/>
          <a:sy n="94" d="100"/>
        </p:scale>
        <p:origin x="3184"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erendo" userId="96ccdad6-a905-42f6-9c78-312487dd9cea" providerId="ADAL" clId="{52E481D2-ED78-4795-9BDC-7FB10C82FA69}"/>
    <pc:docChg chg="modSld modMainMaster">
      <pc:chgData name="Robert Ferendo" userId="96ccdad6-a905-42f6-9c78-312487dd9cea" providerId="ADAL" clId="{52E481D2-ED78-4795-9BDC-7FB10C82FA69}" dt="2024-01-31T22:32:48.187" v="13"/>
      <pc:docMkLst>
        <pc:docMk/>
      </pc:docMkLst>
      <pc:sldChg chg="modSp mod delCm">
        <pc:chgData name="Robert Ferendo" userId="96ccdad6-a905-42f6-9c78-312487dd9cea" providerId="ADAL" clId="{52E481D2-ED78-4795-9BDC-7FB10C82FA69}" dt="2024-01-31T22:32:48.187" v="13"/>
        <pc:sldMkLst>
          <pc:docMk/>
          <pc:sldMk cId="3762690017" sldId="359"/>
        </pc:sldMkLst>
        <pc:spChg chg="mod">
          <ac:chgData name="Robert Ferendo" userId="96ccdad6-a905-42f6-9c78-312487dd9cea" providerId="ADAL" clId="{52E481D2-ED78-4795-9BDC-7FB10C82FA69}" dt="2024-01-31T22:31:53.780" v="12" actId="13926"/>
          <ac:spMkLst>
            <pc:docMk/>
            <pc:sldMk cId="3762690017" sldId="359"/>
            <ac:spMk id="6" creationId="{721DA008-810D-9CFA-C973-103B5D1C3E30}"/>
          </ac:spMkLst>
        </pc:spChg>
        <pc:extLst>
          <p:ext xmlns:p="http://schemas.openxmlformats.org/presentationml/2006/main" uri="{D6D511B9-2390-475A-947B-AFAB55BFBCF1}">
            <pc226:cmChg xmlns:pc226="http://schemas.microsoft.com/office/powerpoint/2022/06/main/command" chg="del">
              <pc226:chgData name="Robert Ferendo" userId="96ccdad6-a905-42f6-9c78-312487dd9cea" providerId="ADAL" clId="{52E481D2-ED78-4795-9BDC-7FB10C82FA69}" dt="2024-01-31T22:32:48.187" v="13"/>
              <pc2:cmMkLst xmlns:pc2="http://schemas.microsoft.com/office/powerpoint/2019/9/main/command">
                <pc:docMk/>
                <pc:sldMk cId="3762690017" sldId="359"/>
                <pc2:cmMk id="{82AA14F9-39DB-4B88-9A2D-6CCEC5C4E3FE}"/>
              </pc2:cmMkLst>
            </pc226:cmChg>
          </p:ext>
        </pc:extLst>
      </pc:sldChg>
      <pc:sldMasterChg chg="modSp mod modSldLayout">
        <pc:chgData name="Robert Ferendo" userId="96ccdad6-a905-42f6-9c78-312487dd9cea" providerId="ADAL" clId="{52E481D2-ED78-4795-9BDC-7FB10C82FA69}" dt="2024-01-31T22:31:12.170" v="11" actId="20577"/>
        <pc:sldMasterMkLst>
          <pc:docMk/>
          <pc:sldMasterMk cId="0" sldId="2147483648"/>
        </pc:sldMasterMkLst>
        <pc:spChg chg="mod">
          <ac:chgData name="Robert Ferendo" userId="96ccdad6-a905-42f6-9c78-312487dd9cea" providerId="ADAL" clId="{52E481D2-ED78-4795-9BDC-7FB10C82FA69}" dt="2024-01-31T22:30:34.732" v="3" actId="20577"/>
          <ac:spMkLst>
            <pc:docMk/>
            <pc:sldMasterMk cId="0" sldId="2147483648"/>
            <ac:spMk id="3" creationId="{82CB2677-C0AD-BE7B-F040-9207D032A96C}"/>
          </ac:spMkLst>
        </pc:spChg>
        <pc:sldLayoutChg chg="modSp mod">
          <pc:chgData name="Robert Ferendo" userId="96ccdad6-a905-42f6-9c78-312487dd9cea" providerId="ADAL" clId="{52E481D2-ED78-4795-9BDC-7FB10C82FA69}" dt="2024-01-31T22:30:19.919" v="1" actId="20577"/>
          <pc:sldLayoutMkLst>
            <pc:docMk/>
            <pc:sldMasterMk cId="0" sldId="2147483648"/>
            <pc:sldLayoutMk cId="1190178628" sldId="2147483701"/>
          </pc:sldLayoutMkLst>
          <pc:spChg chg="mod">
            <ac:chgData name="Robert Ferendo" userId="96ccdad6-a905-42f6-9c78-312487dd9cea" providerId="ADAL" clId="{52E481D2-ED78-4795-9BDC-7FB10C82FA69}" dt="2024-01-31T22:30:19.919" v="1" actId="20577"/>
            <ac:spMkLst>
              <pc:docMk/>
              <pc:sldMasterMk cId="0" sldId="2147483648"/>
              <pc:sldLayoutMk cId="1190178628" sldId="2147483701"/>
              <ac:spMk id="31" creationId="{713C6115-D7DB-508C-AA3A-C25055681171}"/>
            </ac:spMkLst>
          </pc:spChg>
        </pc:sldLayoutChg>
        <pc:sldLayoutChg chg="modSp mod">
          <pc:chgData name="Robert Ferendo" userId="96ccdad6-a905-42f6-9c78-312487dd9cea" providerId="ADAL" clId="{52E481D2-ED78-4795-9BDC-7FB10C82FA69}" dt="2024-01-31T22:31:07.018" v="9" actId="20577"/>
          <pc:sldLayoutMkLst>
            <pc:docMk/>
            <pc:sldMasterMk cId="0" sldId="2147483648"/>
            <pc:sldLayoutMk cId="3313769366" sldId="2147483706"/>
          </pc:sldLayoutMkLst>
          <pc:spChg chg="mod">
            <ac:chgData name="Robert Ferendo" userId="96ccdad6-a905-42f6-9c78-312487dd9cea" providerId="ADAL" clId="{52E481D2-ED78-4795-9BDC-7FB10C82FA69}" dt="2024-01-31T22:31:07.018" v="9" actId="20577"/>
            <ac:spMkLst>
              <pc:docMk/>
              <pc:sldMasterMk cId="0" sldId="2147483648"/>
              <pc:sldLayoutMk cId="3313769366" sldId="2147483706"/>
              <ac:spMk id="47" creationId="{D3A371F4-0A04-6BD5-028A-C908BA840FC3}"/>
            </ac:spMkLst>
          </pc:spChg>
        </pc:sldLayoutChg>
        <pc:sldLayoutChg chg="modSp mod">
          <pc:chgData name="Robert Ferendo" userId="96ccdad6-a905-42f6-9c78-312487dd9cea" providerId="ADAL" clId="{52E481D2-ED78-4795-9BDC-7FB10C82FA69}" dt="2024-01-31T22:30:51.669" v="5" actId="20577"/>
          <pc:sldLayoutMkLst>
            <pc:docMk/>
            <pc:sldMasterMk cId="0" sldId="2147483648"/>
            <pc:sldLayoutMk cId="280404121" sldId="2147483707"/>
          </pc:sldLayoutMkLst>
          <pc:spChg chg="mod">
            <ac:chgData name="Robert Ferendo" userId="96ccdad6-a905-42f6-9c78-312487dd9cea" providerId="ADAL" clId="{52E481D2-ED78-4795-9BDC-7FB10C82FA69}" dt="2024-01-31T22:30:51.669" v="5" actId="20577"/>
            <ac:spMkLst>
              <pc:docMk/>
              <pc:sldMasterMk cId="0" sldId="2147483648"/>
              <pc:sldLayoutMk cId="280404121" sldId="2147483707"/>
              <ac:spMk id="31" creationId="{713C6115-D7DB-508C-AA3A-C25055681171}"/>
            </ac:spMkLst>
          </pc:spChg>
        </pc:sldLayoutChg>
        <pc:sldLayoutChg chg="modSp mod">
          <pc:chgData name="Robert Ferendo" userId="96ccdad6-a905-42f6-9c78-312487dd9cea" providerId="ADAL" clId="{52E481D2-ED78-4795-9BDC-7FB10C82FA69}" dt="2024-01-31T22:30:58.540" v="7" actId="20577"/>
          <pc:sldLayoutMkLst>
            <pc:docMk/>
            <pc:sldMasterMk cId="0" sldId="2147483648"/>
            <pc:sldLayoutMk cId="1952508612" sldId="2147483708"/>
          </pc:sldLayoutMkLst>
          <pc:spChg chg="mod">
            <ac:chgData name="Robert Ferendo" userId="96ccdad6-a905-42f6-9c78-312487dd9cea" providerId="ADAL" clId="{52E481D2-ED78-4795-9BDC-7FB10C82FA69}" dt="2024-01-31T22:30:58.540" v="7" actId="20577"/>
            <ac:spMkLst>
              <pc:docMk/>
              <pc:sldMasterMk cId="0" sldId="2147483648"/>
              <pc:sldLayoutMk cId="1952508612" sldId="2147483708"/>
              <ac:spMk id="31" creationId="{713C6115-D7DB-508C-AA3A-C25055681171}"/>
            </ac:spMkLst>
          </pc:spChg>
        </pc:sldLayoutChg>
        <pc:sldLayoutChg chg="modSp mod">
          <pc:chgData name="Robert Ferendo" userId="96ccdad6-a905-42f6-9c78-312487dd9cea" providerId="ADAL" clId="{52E481D2-ED78-4795-9BDC-7FB10C82FA69}" dt="2024-01-31T22:31:12.170" v="11" actId="20577"/>
          <pc:sldLayoutMkLst>
            <pc:docMk/>
            <pc:sldMasterMk cId="0" sldId="2147483648"/>
            <pc:sldLayoutMk cId="907524847" sldId="2147483709"/>
          </pc:sldLayoutMkLst>
          <pc:spChg chg="mod">
            <ac:chgData name="Robert Ferendo" userId="96ccdad6-a905-42f6-9c78-312487dd9cea" providerId="ADAL" clId="{52E481D2-ED78-4795-9BDC-7FB10C82FA69}" dt="2024-01-31T22:31:12.170" v="11" actId="20577"/>
            <ac:spMkLst>
              <pc:docMk/>
              <pc:sldMasterMk cId="0" sldId="2147483648"/>
              <pc:sldLayoutMk cId="907524847" sldId="2147483709"/>
              <ac:spMk id="47" creationId="{D3A371F4-0A04-6BD5-028A-C908BA840FC3}"/>
            </ac:spMkLst>
          </pc:spChg>
        </pc:sldLayoutChg>
      </pc:sldMasterChg>
    </pc:docChg>
  </pc:docChgLst>
  <pc:docChgLst>
    <pc:chgData name="Robert Ferendo" userId="96ccdad6-a905-42f6-9c78-312487dd9cea" providerId="ADAL" clId="{25DF74B1-0B72-4D42-86B4-1E5321FB984F}"/>
    <pc:docChg chg="undo custSel addSld delSld modSld">
      <pc:chgData name="Robert Ferendo" userId="96ccdad6-a905-42f6-9c78-312487dd9cea" providerId="ADAL" clId="{25DF74B1-0B72-4D42-86B4-1E5321FB984F}" dt="2024-01-12T00:12:40.366" v="2459" actId="47"/>
      <pc:docMkLst>
        <pc:docMk/>
      </pc:docMkLst>
      <pc:sldChg chg="del">
        <pc:chgData name="Robert Ferendo" userId="96ccdad6-a905-42f6-9c78-312487dd9cea" providerId="ADAL" clId="{25DF74B1-0B72-4D42-86B4-1E5321FB984F}" dt="2024-01-11T23:51:18.261" v="1702" actId="47"/>
        <pc:sldMkLst>
          <pc:docMk/>
          <pc:sldMk cId="1104251238" sldId="318"/>
        </pc:sldMkLst>
      </pc:sldChg>
      <pc:sldChg chg="del">
        <pc:chgData name="Robert Ferendo" userId="96ccdad6-a905-42f6-9c78-312487dd9cea" providerId="ADAL" clId="{25DF74B1-0B72-4D42-86B4-1E5321FB984F}" dt="2024-01-12T00:12:40.366" v="2459" actId="47"/>
        <pc:sldMkLst>
          <pc:docMk/>
          <pc:sldMk cId="4071839706" sldId="345"/>
        </pc:sldMkLst>
      </pc:sldChg>
      <pc:sldChg chg="del">
        <pc:chgData name="Robert Ferendo" userId="96ccdad6-a905-42f6-9c78-312487dd9cea" providerId="ADAL" clId="{25DF74B1-0B72-4D42-86B4-1E5321FB984F}" dt="2024-01-12T00:12:38.741" v="2458" actId="47"/>
        <pc:sldMkLst>
          <pc:docMk/>
          <pc:sldMk cId="4082221294" sldId="353"/>
        </pc:sldMkLst>
      </pc:sldChg>
      <pc:sldChg chg="del">
        <pc:chgData name="Robert Ferendo" userId="96ccdad6-a905-42f6-9c78-312487dd9cea" providerId="ADAL" clId="{25DF74B1-0B72-4D42-86B4-1E5321FB984F}" dt="2024-01-12T00:09:46.250" v="2339" actId="47"/>
        <pc:sldMkLst>
          <pc:docMk/>
          <pc:sldMk cId="3899080010" sldId="358"/>
        </pc:sldMkLst>
      </pc:sldChg>
      <pc:sldChg chg="addSp delSp modSp mod addCm">
        <pc:chgData name="Robert Ferendo" userId="96ccdad6-a905-42f6-9c78-312487dd9cea" providerId="ADAL" clId="{25DF74B1-0B72-4D42-86B4-1E5321FB984F}" dt="2024-01-12T00:12:34.194" v="2457"/>
        <pc:sldMkLst>
          <pc:docMk/>
          <pc:sldMk cId="3762690017" sldId="359"/>
        </pc:sldMkLst>
        <pc:spChg chg="mod">
          <ac:chgData name="Robert Ferendo" userId="96ccdad6-a905-42f6-9c78-312487dd9cea" providerId="ADAL" clId="{25DF74B1-0B72-4D42-86B4-1E5321FB984F}" dt="2024-01-12T00:10:41.771" v="2414" actId="1076"/>
          <ac:spMkLst>
            <pc:docMk/>
            <pc:sldMk cId="3762690017" sldId="359"/>
            <ac:spMk id="4" creationId="{2F43886A-C9FD-4C15-A9D5-6A3E29F414A2}"/>
          </ac:spMkLst>
        </pc:spChg>
        <pc:spChg chg="add del mod">
          <ac:chgData name="Robert Ferendo" userId="96ccdad6-a905-42f6-9c78-312487dd9cea" providerId="ADAL" clId="{25DF74B1-0B72-4D42-86B4-1E5321FB984F}" dt="2024-01-12T00:10:34.084" v="2413" actId="478"/>
          <ac:spMkLst>
            <pc:docMk/>
            <pc:sldMk cId="3762690017" sldId="359"/>
            <ac:spMk id="5" creationId="{1046C4FA-76ED-3D37-766F-DBEB63CB548F}"/>
          </ac:spMkLst>
        </pc:spChg>
        <pc:spChg chg="add mod">
          <ac:chgData name="Robert Ferendo" userId="96ccdad6-a905-42f6-9c78-312487dd9cea" providerId="ADAL" clId="{25DF74B1-0B72-4D42-86B4-1E5321FB984F}" dt="2024-01-12T00:12:06.928" v="2456" actId="13926"/>
          <ac:spMkLst>
            <pc:docMk/>
            <pc:sldMk cId="3762690017" sldId="359"/>
            <ac:spMk id="6" creationId="{721DA008-810D-9CFA-C973-103B5D1C3E30}"/>
          </ac:spMkLst>
        </pc:spChg>
        <pc:spChg chg="del">
          <ac:chgData name="Robert Ferendo" userId="96ccdad6-a905-42f6-9c78-312487dd9cea" providerId="ADAL" clId="{25DF74B1-0B72-4D42-86B4-1E5321FB984F}" dt="2024-01-12T00:10:30.132" v="2412" actId="478"/>
          <ac:spMkLst>
            <pc:docMk/>
            <pc:sldMk cId="3762690017" sldId="359"/>
            <ac:spMk id="27" creationId="{310E75B8-E65A-03DA-15D3-4E019E8AEFA8}"/>
          </ac:spMkLst>
        </pc:spChg>
        <pc:spChg chg="del">
          <ac:chgData name="Robert Ferendo" userId="96ccdad6-a905-42f6-9c78-312487dd9cea" providerId="ADAL" clId="{25DF74B1-0B72-4D42-86B4-1E5321FB984F}" dt="2024-01-12T00:10:50.615" v="2415" actId="478"/>
          <ac:spMkLst>
            <pc:docMk/>
            <pc:sldMk cId="3762690017" sldId="359"/>
            <ac:spMk id="28" creationId="{22CC2988-0B7B-72F4-E300-5FE0D0D63AA0}"/>
          </ac:spMkLst>
        </pc:spChg>
        <pc:extLst>
          <p:ext xmlns:p="http://schemas.openxmlformats.org/presentationml/2006/main" uri="{D6D511B9-2390-475A-947B-AFAB55BFBCF1}">
            <pc226:cmChg xmlns:pc226="http://schemas.microsoft.com/office/powerpoint/2022/06/main/command" chg="add">
              <pc226:chgData name="Robert Ferendo" userId="96ccdad6-a905-42f6-9c78-312487dd9cea" providerId="ADAL" clId="{25DF74B1-0B72-4D42-86B4-1E5321FB984F}" dt="2024-01-12T00:12:34.194" v="2457"/>
              <pc2:cmMkLst xmlns:pc2="http://schemas.microsoft.com/office/powerpoint/2019/9/main/command">
                <pc:docMk/>
                <pc:sldMk cId="3762690017" sldId="359"/>
                <pc2:cmMk id="{82AA14F9-39DB-4B88-9A2D-6CCEC5C4E3FE}"/>
              </pc2:cmMkLst>
            </pc226:cmChg>
          </p:ext>
        </pc:extLst>
      </pc:sldChg>
      <pc:sldChg chg="modSp mod">
        <pc:chgData name="Robert Ferendo" userId="96ccdad6-a905-42f6-9c78-312487dd9cea" providerId="ADAL" clId="{25DF74B1-0B72-4D42-86B4-1E5321FB984F}" dt="2024-01-11T23:54:26.156" v="1785" actId="20577"/>
        <pc:sldMkLst>
          <pc:docMk/>
          <pc:sldMk cId="3391192991" sldId="361"/>
        </pc:sldMkLst>
        <pc:spChg chg="mod">
          <ac:chgData name="Robert Ferendo" userId="96ccdad6-a905-42f6-9c78-312487dd9cea" providerId="ADAL" clId="{25DF74B1-0B72-4D42-86B4-1E5321FB984F}" dt="2024-01-11T23:54:26.156" v="1785" actId="20577"/>
          <ac:spMkLst>
            <pc:docMk/>
            <pc:sldMk cId="3391192991" sldId="361"/>
            <ac:spMk id="2" creationId="{C87B00F5-2EED-1258-8596-EFD6034EC3FF}"/>
          </ac:spMkLst>
        </pc:spChg>
      </pc:sldChg>
      <pc:sldChg chg="modSp mod">
        <pc:chgData name="Robert Ferendo" userId="96ccdad6-a905-42f6-9c78-312487dd9cea" providerId="ADAL" clId="{25DF74B1-0B72-4D42-86B4-1E5321FB984F}" dt="2024-01-11T23:58:19.655" v="1950" actId="20577"/>
        <pc:sldMkLst>
          <pc:docMk/>
          <pc:sldMk cId="607992480" sldId="362"/>
        </pc:sldMkLst>
        <pc:spChg chg="mod">
          <ac:chgData name="Robert Ferendo" userId="96ccdad6-a905-42f6-9c78-312487dd9cea" providerId="ADAL" clId="{25DF74B1-0B72-4D42-86B4-1E5321FB984F}" dt="2024-01-11T23:58:19.655" v="1950" actId="20577"/>
          <ac:spMkLst>
            <pc:docMk/>
            <pc:sldMk cId="607992480" sldId="362"/>
            <ac:spMk id="2" creationId="{C87B00F5-2EED-1258-8596-EFD6034EC3FF}"/>
          </ac:spMkLst>
        </pc:spChg>
      </pc:sldChg>
      <pc:sldChg chg="modSp mod">
        <pc:chgData name="Robert Ferendo" userId="96ccdad6-a905-42f6-9c78-312487dd9cea" providerId="ADAL" clId="{25DF74B1-0B72-4D42-86B4-1E5321FB984F}" dt="2024-01-12T00:04:12.190" v="2267" actId="20577"/>
        <pc:sldMkLst>
          <pc:docMk/>
          <pc:sldMk cId="298324602" sldId="363"/>
        </pc:sldMkLst>
        <pc:spChg chg="mod">
          <ac:chgData name="Robert Ferendo" userId="96ccdad6-a905-42f6-9c78-312487dd9cea" providerId="ADAL" clId="{25DF74B1-0B72-4D42-86B4-1E5321FB984F}" dt="2024-01-12T00:04:12.190" v="2267" actId="20577"/>
          <ac:spMkLst>
            <pc:docMk/>
            <pc:sldMk cId="298324602" sldId="363"/>
            <ac:spMk id="2" creationId="{C87B00F5-2EED-1258-8596-EFD6034EC3FF}"/>
          </ac:spMkLst>
        </pc:spChg>
      </pc:sldChg>
      <pc:sldChg chg="modSp mod">
        <pc:chgData name="Robert Ferendo" userId="96ccdad6-a905-42f6-9c78-312487dd9cea" providerId="ADAL" clId="{25DF74B1-0B72-4D42-86B4-1E5321FB984F}" dt="2024-01-12T00:08:58.233" v="2338"/>
        <pc:sldMkLst>
          <pc:docMk/>
          <pc:sldMk cId="2764947549" sldId="364"/>
        </pc:sldMkLst>
        <pc:spChg chg="mod">
          <ac:chgData name="Robert Ferendo" userId="96ccdad6-a905-42f6-9c78-312487dd9cea" providerId="ADAL" clId="{25DF74B1-0B72-4D42-86B4-1E5321FB984F}" dt="2024-01-12T00:08:58.233" v="2338"/>
          <ac:spMkLst>
            <pc:docMk/>
            <pc:sldMk cId="2764947549" sldId="364"/>
            <ac:spMk id="2" creationId="{C87B00F5-2EED-1258-8596-EFD6034EC3FF}"/>
          </ac:spMkLst>
        </pc:spChg>
      </pc:sldChg>
      <pc:sldChg chg="modSp mod">
        <pc:chgData name="Robert Ferendo" userId="96ccdad6-a905-42f6-9c78-312487dd9cea" providerId="ADAL" clId="{25DF74B1-0B72-4D42-86B4-1E5321FB984F}" dt="2024-01-11T23:34:25.268" v="808" actId="404"/>
        <pc:sldMkLst>
          <pc:docMk/>
          <pc:sldMk cId="2850358675" sldId="365"/>
        </pc:sldMkLst>
        <pc:spChg chg="mod">
          <ac:chgData name="Robert Ferendo" userId="96ccdad6-a905-42f6-9c78-312487dd9cea" providerId="ADAL" clId="{25DF74B1-0B72-4D42-86B4-1E5321FB984F}" dt="2024-01-11T23:34:25.268" v="808" actId="404"/>
          <ac:spMkLst>
            <pc:docMk/>
            <pc:sldMk cId="2850358675" sldId="365"/>
            <ac:spMk id="2" creationId="{C87B00F5-2EED-1258-8596-EFD6034EC3FF}"/>
          </ac:spMkLst>
        </pc:spChg>
      </pc:sldChg>
      <pc:sldChg chg="modSp add mod">
        <pc:chgData name="Robert Ferendo" userId="96ccdad6-a905-42f6-9c78-312487dd9cea" providerId="ADAL" clId="{25DF74B1-0B72-4D42-86B4-1E5321FB984F}" dt="2024-01-11T23:56:01.467" v="1933" actId="20577"/>
        <pc:sldMkLst>
          <pc:docMk/>
          <pc:sldMk cId="3440512667" sldId="366"/>
        </pc:sldMkLst>
        <pc:spChg chg="mod">
          <ac:chgData name="Robert Ferendo" userId="96ccdad6-a905-42f6-9c78-312487dd9cea" providerId="ADAL" clId="{25DF74B1-0B72-4D42-86B4-1E5321FB984F}" dt="2024-01-11T23:56:01.467" v="1933" actId="20577"/>
          <ac:spMkLst>
            <pc:docMk/>
            <pc:sldMk cId="3440512667" sldId="366"/>
            <ac:spMk id="2" creationId="{C87B00F5-2EED-1258-8596-EFD6034EC3FF}"/>
          </ac:spMkLst>
        </pc:spChg>
      </pc:sldChg>
    </pc:docChg>
  </pc:docChgLst>
  <pc:docChgLst>
    <pc:chgData name="Robert Ferendo" userId="S::robert.ferendo@transceleratebiopharmainc.com::96ccdad6-a905-42f6-9c78-312487dd9cea" providerId="AD" clId="Web-{F40BD5A8-60D0-CC3A-D4C0-96C43A10A035}"/>
    <pc:docChg chg="modSld">
      <pc:chgData name="Robert Ferendo" userId="S::robert.ferendo@transceleratebiopharmainc.com::96ccdad6-a905-42f6-9c78-312487dd9cea" providerId="AD" clId="Web-{F40BD5A8-60D0-CC3A-D4C0-96C43A10A035}" dt="2024-01-24T21:15:01.400" v="9" actId="20577"/>
      <pc:docMkLst>
        <pc:docMk/>
      </pc:docMkLst>
      <pc:sldChg chg="modSp">
        <pc:chgData name="Robert Ferendo" userId="S::robert.ferendo@transceleratebiopharmainc.com::96ccdad6-a905-42f6-9c78-312487dd9cea" providerId="AD" clId="Web-{F40BD5A8-60D0-CC3A-D4C0-96C43A10A035}" dt="2024-01-24T21:13:21.225" v="2" actId="20577"/>
        <pc:sldMkLst>
          <pc:docMk/>
          <pc:sldMk cId="2850358675" sldId="365"/>
        </pc:sldMkLst>
        <pc:spChg chg="mod">
          <ac:chgData name="Robert Ferendo" userId="S::robert.ferendo@transceleratebiopharmainc.com::96ccdad6-a905-42f6-9c78-312487dd9cea" providerId="AD" clId="Web-{F40BD5A8-60D0-CC3A-D4C0-96C43A10A035}" dt="2024-01-24T21:13:21.225" v="2" actId="20577"/>
          <ac:spMkLst>
            <pc:docMk/>
            <pc:sldMk cId="2850358675" sldId="365"/>
            <ac:spMk id="2" creationId="{C87B00F5-2EED-1258-8596-EFD6034EC3FF}"/>
          </ac:spMkLst>
        </pc:spChg>
      </pc:sldChg>
      <pc:sldChg chg="modSp">
        <pc:chgData name="Robert Ferendo" userId="S::robert.ferendo@transceleratebiopharmainc.com::96ccdad6-a905-42f6-9c78-312487dd9cea" providerId="AD" clId="Web-{F40BD5A8-60D0-CC3A-D4C0-96C43A10A035}" dt="2024-01-24T21:15:01.400" v="9" actId="20577"/>
        <pc:sldMkLst>
          <pc:docMk/>
          <pc:sldMk cId="3440512667" sldId="366"/>
        </pc:sldMkLst>
        <pc:spChg chg="mod">
          <ac:chgData name="Robert Ferendo" userId="S::robert.ferendo@transceleratebiopharmainc.com::96ccdad6-a905-42f6-9c78-312487dd9cea" providerId="AD" clId="Web-{F40BD5A8-60D0-CC3A-D4C0-96C43A10A035}" dt="2024-01-24T21:15:01.400" v="9" actId="20577"/>
          <ac:spMkLst>
            <pc:docMk/>
            <pc:sldMk cId="3440512667" sldId="366"/>
            <ac:spMk id="2" creationId="{C87B00F5-2EED-1258-8596-EFD6034EC3FF}"/>
          </ac:spMkLst>
        </pc:spChg>
        <pc:spChg chg="mod">
          <ac:chgData name="Robert Ferendo" userId="S::robert.ferendo@transceleratebiopharmainc.com::96ccdad6-a905-42f6-9c78-312487dd9cea" providerId="AD" clId="Web-{F40BD5A8-60D0-CC3A-D4C0-96C43A10A035}" dt="2024-01-24T21:13:44.491" v="6" actId="20577"/>
          <ac:spMkLst>
            <pc:docMk/>
            <pc:sldMk cId="3440512667" sldId="366"/>
            <ac:spMk id="3" creationId="{F9F45AC6-C544-DB82-98E7-A177F058CD15}"/>
          </ac:spMkLst>
        </pc:spChg>
      </pc:sldChg>
    </pc:docChg>
  </pc:docChgLst>
  <pc:docChgLst>
    <pc:chgData name="Robert Ferendo" userId="96ccdad6-a905-42f6-9c78-312487dd9cea" providerId="ADAL" clId="{1CAC9704-70CD-4DEA-97BA-4E66EDA62952}"/>
    <pc:docChg chg="modSld">
      <pc:chgData name="Robert Ferendo" userId="96ccdad6-a905-42f6-9c78-312487dd9cea" providerId="ADAL" clId="{1CAC9704-70CD-4DEA-97BA-4E66EDA62952}" dt="2024-01-25T19:44:11.316" v="17"/>
      <pc:docMkLst>
        <pc:docMk/>
      </pc:docMkLst>
      <pc:sldChg chg="modSp mod delCm modCm">
        <pc:chgData name="Robert Ferendo" userId="96ccdad6-a905-42f6-9c78-312487dd9cea" providerId="ADAL" clId="{1CAC9704-70CD-4DEA-97BA-4E66EDA62952}" dt="2024-01-25T19:43:18.758" v="15"/>
        <pc:sldMkLst>
          <pc:docMk/>
          <pc:sldMk cId="2850358675" sldId="365"/>
        </pc:sldMkLst>
        <pc:spChg chg="mod">
          <ac:chgData name="Robert Ferendo" userId="96ccdad6-a905-42f6-9c78-312487dd9cea" providerId="ADAL" clId="{1CAC9704-70CD-4DEA-97BA-4E66EDA62952}" dt="2024-01-25T19:42:59.555" v="13" actId="20577"/>
          <ac:spMkLst>
            <pc:docMk/>
            <pc:sldMk cId="2850358675" sldId="365"/>
            <ac:spMk id="2" creationId="{C87B00F5-2EED-1258-8596-EFD6034EC3FF}"/>
          </ac:spMkLst>
        </pc:spChg>
        <pc:extLst>
          <p:ext xmlns:p="http://schemas.openxmlformats.org/presentationml/2006/main" uri="{D6D511B9-2390-475A-947B-AFAB55BFBCF1}">
            <pc226:cmChg xmlns:pc226="http://schemas.microsoft.com/office/powerpoint/2022/06/main/command" chg="del mod modRxn">
              <pc226:chgData name="Robert Ferendo" userId="96ccdad6-a905-42f6-9c78-312487dd9cea" providerId="ADAL" clId="{1CAC9704-70CD-4DEA-97BA-4E66EDA62952}" dt="2024-01-25T19:43:18.758" v="15"/>
              <pc2:cmMkLst xmlns:pc2="http://schemas.microsoft.com/office/powerpoint/2019/9/main/command">
                <pc:docMk/>
                <pc:sldMk cId="2850358675" sldId="365"/>
                <pc2:cmMk id="{F0632A10-2B8E-4B93-9AAC-CA78981A68F3}"/>
              </pc2:cmMkLst>
            </pc226:cmChg>
          </p:ext>
        </pc:extLst>
      </pc:sldChg>
      <pc:sldChg chg="delCm modCm">
        <pc:chgData name="Robert Ferendo" userId="96ccdad6-a905-42f6-9c78-312487dd9cea" providerId="ADAL" clId="{1CAC9704-70CD-4DEA-97BA-4E66EDA62952}" dt="2024-01-25T19:44:11.316" v="17"/>
        <pc:sldMkLst>
          <pc:docMk/>
          <pc:sldMk cId="3440512667" sldId="366"/>
        </pc:sldMkLst>
        <pc:extLst>
          <p:ext xmlns:p="http://schemas.openxmlformats.org/presentationml/2006/main" uri="{D6D511B9-2390-475A-947B-AFAB55BFBCF1}">
            <pc226:cmChg xmlns:pc226="http://schemas.microsoft.com/office/powerpoint/2022/06/main/command" chg="del mod modRxn">
              <pc226:chgData name="Robert Ferendo" userId="96ccdad6-a905-42f6-9c78-312487dd9cea" providerId="ADAL" clId="{1CAC9704-70CD-4DEA-97BA-4E66EDA62952}" dt="2024-01-25T19:44:11.316" v="17"/>
              <pc2:cmMkLst xmlns:pc2="http://schemas.microsoft.com/office/powerpoint/2019/9/main/command">
                <pc:docMk/>
                <pc:sldMk cId="3440512667" sldId="366"/>
                <pc2:cmMk id="{1DC8D869-D6E7-48A6-98BA-B0F0491ECF9B}"/>
              </pc2:cmMkLst>
            </pc226:cmChg>
          </p:ext>
        </pc:extLst>
      </pc:sldChg>
    </pc:docChg>
  </pc:docChgLst>
  <pc:docChgLst>
    <pc:chgData name="Stacy Tegan" userId="b453282e-5c97-4d72-a82d-2466d1c71bf5" providerId="ADAL" clId="{01693369-0CB6-4ED0-A65D-22956BB0130D}"/>
    <pc:docChg chg="undo custSel modSld">
      <pc:chgData name="Stacy Tegan" userId="b453282e-5c97-4d72-a82d-2466d1c71bf5" providerId="ADAL" clId="{01693369-0CB6-4ED0-A65D-22956BB0130D}" dt="2024-01-25T19:32:04.574" v="241" actId="20577"/>
      <pc:docMkLst>
        <pc:docMk/>
      </pc:docMkLst>
      <pc:sldChg chg="modSp mod">
        <pc:chgData name="Stacy Tegan" userId="b453282e-5c97-4d72-a82d-2466d1c71bf5" providerId="ADAL" clId="{01693369-0CB6-4ED0-A65D-22956BB0130D}" dt="2024-01-25T19:29:58.905" v="239" actId="20577"/>
        <pc:sldMkLst>
          <pc:docMk/>
          <pc:sldMk cId="3391192991" sldId="361"/>
        </pc:sldMkLst>
        <pc:spChg chg="mod">
          <ac:chgData name="Stacy Tegan" userId="b453282e-5c97-4d72-a82d-2466d1c71bf5" providerId="ADAL" clId="{01693369-0CB6-4ED0-A65D-22956BB0130D}" dt="2024-01-25T19:29:58.905" v="239" actId="20577"/>
          <ac:spMkLst>
            <pc:docMk/>
            <pc:sldMk cId="3391192991" sldId="361"/>
            <ac:spMk id="2" creationId="{C87B00F5-2EED-1258-8596-EFD6034EC3FF}"/>
          </ac:spMkLst>
        </pc:spChg>
      </pc:sldChg>
      <pc:sldChg chg="modSp mod">
        <pc:chgData name="Stacy Tegan" userId="b453282e-5c97-4d72-a82d-2466d1c71bf5" providerId="ADAL" clId="{01693369-0CB6-4ED0-A65D-22956BB0130D}" dt="2024-01-25T19:32:04.574" v="241" actId="20577"/>
        <pc:sldMkLst>
          <pc:docMk/>
          <pc:sldMk cId="298324602" sldId="363"/>
        </pc:sldMkLst>
        <pc:spChg chg="mod">
          <ac:chgData name="Stacy Tegan" userId="b453282e-5c97-4d72-a82d-2466d1c71bf5" providerId="ADAL" clId="{01693369-0CB6-4ED0-A65D-22956BB0130D}" dt="2024-01-25T19:32:04.574" v="241" actId="20577"/>
          <ac:spMkLst>
            <pc:docMk/>
            <pc:sldMk cId="298324602" sldId="363"/>
            <ac:spMk id="2" creationId="{C87B00F5-2EED-1258-8596-EFD6034EC3FF}"/>
          </ac:spMkLst>
        </pc:spChg>
      </pc:sldChg>
      <pc:sldChg chg="modSp mod addCm">
        <pc:chgData name="Stacy Tegan" userId="b453282e-5c97-4d72-a82d-2466d1c71bf5" providerId="ADAL" clId="{01693369-0CB6-4ED0-A65D-22956BB0130D}" dt="2024-01-25T19:26:26.950" v="34" actId="113"/>
        <pc:sldMkLst>
          <pc:docMk/>
          <pc:sldMk cId="2850358675" sldId="365"/>
        </pc:sldMkLst>
        <pc:spChg chg="mod">
          <ac:chgData name="Stacy Tegan" userId="b453282e-5c97-4d72-a82d-2466d1c71bf5" providerId="ADAL" clId="{01693369-0CB6-4ED0-A65D-22956BB0130D}" dt="2024-01-25T19:26:26.950" v="34" actId="113"/>
          <ac:spMkLst>
            <pc:docMk/>
            <pc:sldMk cId="2850358675" sldId="365"/>
            <ac:spMk id="2" creationId="{C87B00F5-2EED-1258-8596-EFD6034EC3FF}"/>
          </ac:spMkLst>
        </pc:spChg>
        <pc:extLst>
          <p:ext xmlns:p="http://schemas.openxmlformats.org/presentationml/2006/main" uri="{D6D511B9-2390-475A-947B-AFAB55BFBCF1}">
            <pc226:cmChg xmlns:pc226="http://schemas.microsoft.com/office/powerpoint/2022/06/main/command" chg="add">
              <pc226:chgData name="Stacy Tegan" userId="b453282e-5c97-4d72-a82d-2466d1c71bf5" providerId="ADAL" clId="{01693369-0CB6-4ED0-A65D-22956BB0130D}" dt="2024-01-25T19:21:48.480" v="0"/>
              <pc2:cmMkLst xmlns:pc2="http://schemas.microsoft.com/office/powerpoint/2019/9/main/command">
                <pc:docMk/>
                <pc:sldMk cId="2850358675" sldId="365"/>
                <pc2:cmMk id="{F0632A10-2B8E-4B93-9AAC-CA78981A68F3}"/>
              </pc2:cmMkLst>
            </pc226:cmChg>
          </p:ext>
        </pc:extLst>
      </pc:sldChg>
      <pc:sldChg chg="modSp mod addCm">
        <pc:chgData name="Stacy Tegan" userId="b453282e-5c97-4d72-a82d-2466d1c71bf5" providerId="ADAL" clId="{01693369-0CB6-4ED0-A65D-22956BB0130D}" dt="2024-01-25T19:29:47.957" v="238"/>
        <pc:sldMkLst>
          <pc:docMk/>
          <pc:sldMk cId="3440512667" sldId="366"/>
        </pc:sldMkLst>
        <pc:spChg chg="mod">
          <ac:chgData name="Stacy Tegan" userId="b453282e-5c97-4d72-a82d-2466d1c71bf5" providerId="ADAL" clId="{01693369-0CB6-4ED0-A65D-22956BB0130D}" dt="2024-01-25T19:29:18.618" v="237" actId="20577"/>
          <ac:spMkLst>
            <pc:docMk/>
            <pc:sldMk cId="3440512667" sldId="366"/>
            <ac:spMk id="2" creationId="{C87B00F5-2EED-1258-8596-EFD6034EC3FF}"/>
          </ac:spMkLst>
        </pc:spChg>
        <pc:extLst>
          <p:ext xmlns:p="http://schemas.openxmlformats.org/presentationml/2006/main" uri="{D6D511B9-2390-475A-947B-AFAB55BFBCF1}">
            <pc226:cmChg xmlns:pc226="http://schemas.microsoft.com/office/powerpoint/2022/06/main/command" chg="add">
              <pc226:chgData name="Stacy Tegan" userId="b453282e-5c97-4d72-a82d-2466d1c71bf5" providerId="ADAL" clId="{01693369-0CB6-4ED0-A65D-22956BB0130D}" dt="2024-01-25T19:29:47.957" v="238"/>
              <pc2:cmMkLst xmlns:pc2="http://schemas.microsoft.com/office/powerpoint/2019/9/main/command">
                <pc:docMk/>
                <pc:sldMk cId="3440512667" sldId="366"/>
                <pc2:cmMk id="{1DC8D869-D6E7-48A6-98BA-B0F0491ECF9B}"/>
              </pc2:cmMkLst>
            </pc226:cmChg>
          </p:ext>
        </pc:ext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E29C90-3419-6648-887B-E66079C8AC0D}" type="datetimeFigureOut">
              <a:rPr lang="en-US" smtClean="0"/>
              <a:t>1/31/2024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077510-FA30-7B44-8C6A-5F07FA060923}" type="slidenum">
              <a:rPr lang="en-US" smtClean="0"/>
              <a:t>‹#›</a:t>
            </a:fld>
            <a:endParaRPr lang="en-US"/>
          </a:p>
        </p:txBody>
      </p:sp>
    </p:spTree>
    <p:extLst>
      <p:ext uri="{BB962C8B-B14F-4D97-AF65-F5344CB8AC3E}">
        <p14:creationId xmlns:p14="http://schemas.microsoft.com/office/powerpoint/2010/main" val="1248317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AB484D87-7ACA-0E8D-96DC-BF2BA57DF7D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1"/>
          <a:stretch/>
        </p:blipFill>
        <p:spPr>
          <a:xfrm>
            <a:off x="5206181" y="0"/>
            <a:ext cx="6985819" cy="6328310"/>
          </a:xfrm>
          <a:prstGeom prst="rect">
            <a:avLst/>
          </a:prstGeom>
        </p:spPr>
      </p:pic>
      <p:sp>
        <p:nvSpPr>
          <p:cNvPr id="23" name="Rectangle 22">
            <a:extLst>
              <a:ext uri="{FF2B5EF4-FFF2-40B4-BE49-F238E27FC236}">
                <a16:creationId xmlns:a16="http://schemas.microsoft.com/office/drawing/2014/main" id="{BEF8C813-FE6B-EE74-F378-2335E9959A88}"/>
              </a:ext>
            </a:extLst>
          </p:cNvPr>
          <p:cNvSpPr/>
          <p:nvPr userDrawn="1"/>
        </p:nvSpPr>
        <p:spPr>
          <a:xfrm rot="16200000">
            <a:off x="2164909" y="1959324"/>
            <a:ext cx="6238644" cy="2279859"/>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a:p>
        </p:txBody>
      </p:sp>
      <p:sp>
        <p:nvSpPr>
          <p:cNvPr id="25" name="Rectangle 24">
            <a:extLst>
              <a:ext uri="{FF2B5EF4-FFF2-40B4-BE49-F238E27FC236}">
                <a16:creationId xmlns:a16="http://schemas.microsoft.com/office/drawing/2014/main" id="{539CBCE1-13DC-1796-0B35-C73CFD256CBB}"/>
              </a:ext>
            </a:extLst>
          </p:cNvPr>
          <p:cNvSpPr/>
          <p:nvPr userDrawn="1"/>
        </p:nvSpPr>
        <p:spPr>
          <a:xfrm>
            <a:off x="5206181" y="0"/>
            <a:ext cx="6985819" cy="1598855"/>
          </a:xfrm>
          <a:prstGeom prst="rect">
            <a:avLst/>
          </a:prstGeom>
          <a:gradFill flip="none" rotWithShape="1">
            <a:gsLst>
              <a:gs pos="0">
                <a:schemeClr val="bg1"/>
              </a:gs>
              <a:gs pos="64016">
                <a:srgbClr val="FFFFFF">
                  <a:alpha val="35000"/>
                </a:srgbClr>
              </a:gs>
              <a:gs pos="26000">
                <a:schemeClr val="bg1">
                  <a:alpha val="72000"/>
                </a:schemeClr>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a:p>
        </p:txBody>
      </p:sp>
      <p:sp>
        <p:nvSpPr>
          <p:cNvPr id="26" name="Rectangle 25">
            <a:extLst>
              <a:ext uri="{FF2B5EF4-FFF2-40B4-BE49-F238E27FC236}">
                <a16:creationId xmlns:a16="http://schemas.microsoft.com/office/drawing/2014/main" id="{19B1C5EB-00E7-BF61-9C1C-AF105F67A264}"/>
              </a:ext>
            </a:extLst>
          </p:cNvPr>
          <p:cNvSpPr/>
          <p:nvPr userDrawn="1"/>
        </p:nvSpPr>
        <p:spPr>
          <a:xfrm rot="16200000">
            <a:off x="175599" y="-173736"/>
            <a:ext cx="6857996" cy="7209193"/>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a:p>
        </p:txBody>
      </p:sp>
      <p:sp>
        <p:nvSpPr>
          <p:cNvPr id="27" name="Rectangle 26">
            <a:extLst>
              <a:ext uri="{FF2B5EF4-FFF2-40B4-BE49-F238E27FC236}">
                <a16:creationId xmlns:a16="http://schemas.microsoft.com/office/drawing/2014/main" id="{AC7CAC85-0438-6311-AA7F-51E540CC13DF}"/>
              </a:ext>
            </a:extLst>
          </p:cNvPr>
          <p:cNvSpPr/>
          <p:nvPr userDrawn="1"/>
        </p:nvSpPr>
        <p:spPr>
          <a:xfrm rot="16200000">
            <a:off x="-189408" y="281045"/>
            <a:ext cx="6192760" cy="5682302"/>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a:p>
        </p:txBody>
      </p:sp>
      <p:sp>
        <p:nvSpPr>
          <p:cNvPr id="29" name="Rectangle 28">
            <a:extLst>
              <a:ext uri="{FF2B5EF4-FFF2-40B4-BE49-F238E27FC236}">
                <a16:creationId xmlns:a16="http://schemas.microsoft.com/office/drawing/2014/main" id="{F7842909-D174-EFE0-B78E-3DE3029C58CD}"/>
              </a:ext>
            </a:extLst>
          </p:cNvPr>
          <p:cNvSpPr/>
          <p:nvPr userDrawn="1"/>
        </p:nvSpPr>
        <p:spPr>
          <a:xfrm>
            <a:off x="-7206" y="6218576"/>
            <a:ext cx="7132199" cy="644643"/>
          </a:xfrm>
          <a:prstGeom prst="rect">
            <a:avLst/>
          </a:prstGeom>
          <a:solidFill>
            <a:srgbClr val="EAECE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31" name="Google Shape;150;p40">
            <a:extLst>
              <a:ext uri="{FF2B5EF4-FFF2-40B4-BE49-F238E27FC236}">
                <a16:creationId xmlns:a16="http://schemas.microsoft.com/office/drawing/2014/main" id="{713C6115-D7DB-508C-AA3A-C25055681171}"/>
              </a:ext>
            </a:extLst>
          </p:cNvPr>
          <p:cNvSpPr txBox="1"/>
          <p:nvPr userDrawn="1"/>
        </p:nvSpPr>
        <p:spPr>
          <a:xfrm>
            <a:off x="777240" y="6384395"/>
            <a:ext cx="4191001" cy="228924"/>
          </a:xfrm>
          <a:prstGeom prst="rect">
            <a:avLst/>
          </a:prstGeom>
          <a:noFill/>
          <a:ln>
            <a:noFill/>
          </a:ln>
        </p:spPr>
        <p:txBody>
          <a:bodyPr spcFirstLastPara="1" wrap="square" lIns="0" tIns="48325" rIns="0" bIns="48325" anchor="ctr" anchorCtr="0">
            <a:spAutoFit/>
          </a:bodyPr>
          <a:lstStyle/>
          <a:p>
            <a:pPr marL="0" marR="0" lvl="0" indent="0" algn="l" rtl="0">
              <a:lnSpc>
                <a:spcPct val="100000"/>
              </a:lnSpc>
              <a:spcBef>
                <a:spcPts val="0"/>
              </a:spcBef>
              <a:spcAft>
                <a:spcPts val="0"/>
              </a:spcAft>
              <a:buClr>
                <a:srgbClr val="7F7F7F"/>
              </a:buClr>
              <a:buSzPts val="800"/>
              <a:buFont typeface="Arial"/>
              <a:buNone/>
            </a:pPr>
            <a:r>
              <a:rPr lang="en-US" sz="800" b="0" u="none" strike="noStrike" cap="none" dirty="0">
                <a:solidFill>
                  <a:schemeClr val="bg1">
                    <a:lumMod val="50000"/>
                  </a:schemeClr>
                </a:solidFill>
                <a:ea typeface="Arial"/>
                <a:cs typeface="Arial"/>
                <a:sym typeface="Arial"/>
              </a:rPr>
              <a:t>©2024 TRANSCELERATE BIOPHARMA INC., ALL RIGHTS RESERVED. </a:t>
            </a:r>
            <a:endParaRPr lang="en-US" dirty="0">
              <a:solidFill>
                <a:schemeClr val="bg1">
                  <a:lumMod val="50000"/>
                </a:schemeClr>
              </a:solidFill>
            </a:endParaRPr>
          </a:p>
        </p:txBody>
      </p:sp>
      <p:sp>
        <p:nvSpPr>
          <p:cNvPr id="14" name="Title 1">
            <a:extLst>
              <a:ext uri="{FF2B5EF4-FFF2-40B4-BE49-F238E27FC236}">
                <a16:creationId xmlns:a16="http://schemas.microsoft.com/office/drawing/2014/main" id="{6E2D1B1B-ED14-F59F-C4B9-5272613212DA}"/>
              </a:ext>
            </a:extLst>
          </p:cNvPr>
          <p:cNvSpPr>
            <a:spLocks noGrp="1"/>
          </p:cNvSpPr>
          <p:nvPr userDrawn="1">
            <p:ph type="ctrTitle" hasCustomPrompt="1"/>
          </p:nvPr>
        </p:nvSpPr>
        <p:spPr>
          <a:xfrm>
            <a:off x="777239" y="1194291"/>
            <a:ext cx="5413248" cy="1803813"/>
          </a:xfrm>
          <a:prstGeom prst="rect">
            <a:avLst/>
          </a:prstGeom>
        </p:spPr>
        <p:txBody>
          <a:bodyPr lIns="0" anchor="b">
            <a:noAutofit/>
          </a:bodyPr>
          <a:lstStyle>
            <a:lvl1pPr algn="l">
              <a:defRPr kumimoji="0" lang="en-US" sz="3200" b="1" i="0" u="none" strike="noStrike" kern="1200" cap="none" spc="0" normalizeH="0" baseline="0">
                <a:ln>
                  <a:noFill/>
                </a:ln>
                <a:solidFill>
                  <a:schemeClr val="tx1"/>
                </a:solidFill>
                <a:effectLst/>
                <a:uLnTx/>
                <a:uFillTx/>
                <a:latin typeface="+mj-lt"/>
                <a:ea typeface="+mn-ea"/>
                <a:cs typeface="Calibri Light" panose="020F0302020204030204" pitchFamily="34" charset="0"/>
              </a:defRPr>
            </a:lvl1pPr>
          </a:lstStyle>
          <a:p>
            <a:r>
              <a:rPr lang="en-US" dirty="0"/>
              <a:t>Click to edit master title style</a:t>
            </a:r>
          </a:p>
        </p:txBody>
      </p:sp>
      <p:sp>
        <p:nvSpPr>
          <p:cNvPr id="15" name="Text Placeholder 3">
            <a:extLst>
              <a:ext uri="{FF2B5EF4-FFF2-40B4-BE49-F238E27FC236}">
                <a16:creationId xmlns:a16="http://schemas.microsoft.com/office/drawing/2014/main" id="{A0E2A719-8850-A023-4CB4-236AE4009C7E}"/>
              </a:ext>
            </a:extLst>
          </p:cNvPr>
          <p:cNvSpPr>
            <a:spLocks noGrp="1"/>
          </p:cNvSpPr>
          <p:nvPr userDrawn="1">
            <p:ph type="body" sz="quarter" idx="10" hasCustomPrompt="1"/>
          </p:nvPr>
        </p:nvSpPr>
        <p:spPr>
          <a:xfrm>
            <a:off x="777238" y="3178180"/>
            <a:ext cx="5413248" cy="508304"/>
          </a:xfrm>
          <a:prstGeom prst="rect">
            <a:avLst/>
          </a:prstGeom>
        </p:spPr>
        <p:txBody>
          <a:bodyPr lIns="0" tIns="0" rIns="0" bIns="0"/>
          <a:lstStyle>
            <a:lvl1pPr marL="0" indent="0">
              <a:lnSpc>
                <a:spcPct val="95000"/>
              </a:lnSpc>
              <a:buNone/>
              <a:defRPr sz="1800" b="1">
                <a:solidFill>
                  <a:schemeClr val="accent1"/>
                </a:solidFill>
              </a:defRPr>
            </a:lvl1pPr>
            <a:lvl2pPr marL="182880" indent="0">
              <a:buNone/>
              <a:defRPr>
                <a:solidFill>
                  <a:schemeClr val="accent1"/>
                </a:solidFill>
              </a:defRPr>
            </a:lvl2pPr>
            <a:lvl3pPr marL="365760" indent="0">
              <a:buNone/>
              <a:defRPr>
                <a:solidFill>
                  <a:schemeClr val="accent1"/>
                </a:solidFill>
              </a:defRPr>
            </a:lvl3pPr>
            <a:lvl4pPr marL="548640" indent="0">
              <a:buNone/>
              <a:defRPr>
                <a:solidFill>
                  <a:schemeClr val="accent1"/>
                </a:solidFill>
              </a:defRPr>
            </a:lvl4pPr>
            <a:lvl5pPr marL="731520" indent="0">
              <a:buNone/>
              <a:defRPr>
                <a:solidFill>
                  <a:schemeClr val="accent1"/>
                </a:solidFill>
              </a:defRPr>
            </a:lvl5pPr>
          </a:lstStyle>
          <a:p>
            <a:pPr lvl="0"/>
            <a:r>
              <a:rPr lang="en-US" dirty="0"/>
              <a:t>Click to edit master text styles</a:t>
            </a:r>
          </a:p>
        </p:txBody>
      </p:sp>
      <p:sp>
        <p:nvSpPr>
          <p:cNvPr id="16" name="Content Placeholder 5">
            <a:extLst>
              <a:ext uri="{FF2B5EF4-FFF2-40B4-BE49-F238E27FC236}">
                <a16:creationId xmlns:a16="http://schemas.microsoft.com/office/drawing/2014/main" id="{8410817D-DE2A-C5E2-76A2-5154F9881189}"/>
              </a:ext>
            </a:extLst>
          </p:cNvPr>
          <p:cNvSpPr>
            <a:spLocks noGrp="1"/>
          </p:cNvSpPr>
          <p:nvPr userDrawn="1">
            <p:ph sz="quarter" idx="11"/>
          </p:nvPr>
        </p:nvSpPr>
        <p:spPr>
          <a:xfrm>
            <a:off x="777238" y="3876060"/>
            <a:ext cx="5413248" cy="521242"/>
          </a:xfrm>
          <a:prstGeom prst="rect">
            <a:avLst/>
          </a:prstGeom>
        </p:spPr>
        <p:txBody>
          <a:bodyPr lIns="0" tIns="0" rIns="0" bIns="0" anchor="b"/>
          <a:lstStyle>
            <a:lvl1pPr marL="0" indent="0">
              <a:buNone/>
              <a:defRPr sz="1600" b="0">
                <a:solidFill>
                  <a:schemeClr val="tx1"/>
                </a:solidFill>
              </a:defRPr>
            </a:lvl1pPr>
            <a:lvl2pPr marL="182880" indent="0">
              <a:buNone/>
              <a:defRPr/>
            </a:lvl2pPr>
            <a:lvl3pPr marL="365760" indent="0">
              <a:buNone/>
              <a:defRPr/>
            </a:lvl3pPr>
            <a:lvl4pPr marL="548640" indent="0">
              <a:buNone/>
              <a:defRPr/>
            </a:lvl4pPr>
            <a:lvl5pPr marL="731520" indent="0">
              <a:buNone/>
              <a:defRPr/>
            </a:lvl5pPr>
          </a:lstStyle>
          <a:p>
            <a:pPr lvl="0"/>
            <a:r>
              <a:rPr lang="en-US" dirty="0"/>
              <a:t>Click to edit Master text styles</a:t>
            </a:r>
          </a:p>
        </p:txBody>
      </p:sp>
      <p:sp>
        <p:nvSpPr>
          <p:cNvPr id="22" name="Text Placeholder 21">
            <a:extLst>
              <a:ext uri="{FF2B5EF4-FFF2-40B4-BE49-F238E27FC236}">
                <a16:creationId xmlns:a16="http://schemas.microsoft.com/office/drawing/2014/main" id="{EB073571-C4D1-73E5-8135-02F071E3E417}"/>
              </a:ext>
            </a:extLst>
          </p:cNvPr>
          <p:cNvSpPr>
            <a:spLocks noGrp="1"/>
          </p:cNvSpPr>
          <p:nvPr userDrawn="1">
            <p:ph type="body" sz="quarter" idx="12"/>
          </p:nvPr>
        </p:nvSpPr>
        <p:spPr>
          <a:xfrm>
            <a:off x="777240" y="4555224"/>
            <a:ext cx="2397475" cy="325438"/>
          </a:xfrm>
          <a:prstGeom prst="rect">
            <a:avLst/>
          </a:prstGeom>
        </p:spPr>
        <p:txBody>
          <a:bodyPr lIns="0" tIns="0" rIns="0" bIns="0"/>
          <a:lstStyle>
            <a:lvl1pPr marL="0" indent="0">
              <a:buNone/>
              <a:defRPr sz="1100"/>
            </a:lvl1pPr>
            <a:lvl2pPr marL="182880" indent="0">
              <a:buNone/>
              <a:defRPr/>
            </a:lvl2pPr>
            <a:lvl3pPr marL="365760" indent="0">
              <a:buNone/>
              <a:defRPr/>
            </a:lvl3pPr>
            <a:lvl4pPr marL="548640" indent="0">
              <a:buNone/>
              <a:defRPr/>
            </a:lvl4pPr>
            <a:lvl5pPr marL="731520" indent="0">
              <a:buNone/>
              <a:defRPr/>
            </a:lvl5pPr>
          </a:lstStyle>
          <a:p>
            <a:pPr lvl="0"/>
            <a:r>
              <a:rPr lang="en-US" dirty="0"/>
              <a:t>Click to edit Master text styles</a:t>
            </a:r>
          </a:p>
        </p:txBody>
      </p:sp>
      <p:pic>
        <p:nvPicPr>
          <p:cNvPr id="45" name="Picture 44">
            <a:extLst>
              <a:ext uri="{FF2B5EF4-FFF2-40B4-BE49-F238E27FC236}">
                <a16:creationId xmlns:a16="http://schemas.microsoft.com/office/drawing/2014/main" id="{FF8249C4-387D-65FC-CA0C-F3D2C6C7D0CA}"/>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7618382" y="68924"/>
            <a:ext cx="2251496" cy="1143000"/>
          </a:xfrm>
          <a:prstGeom prst="rect">
            <a:avLst/>
          </a:prstGeom>
        </p:spPr>
      </p:pic>
      <p:sp>
        <p:nvSpPr>
          <p:cNvPr id="46" name="Freeform 45">
            <a:extLst>
              <a:ext uri="{FF2B5EF4-FFF2-40B4-BE49-F238E27FC236}">
                <a16:creationId xmlns:a16="http://schemas.microsoft.com/office/drawing/2014/main" id="{24F2CA0C-5A07-8CCA-84DC-6955EE26F6BC}"/>
              </a:ext>
            </a:extLst>
          </p:cNvPr>
          <p:cNvSpPr/>
          <p:nvPr userDrawn="1"/>
        </p:nvSpPr>
        <p:spPr>
          <a:xfrm>
            <a:off x="6151113" y="6218576"/>
            <a:ext cx="6040886" cy="640080"/>
          </a:xfrm>
          <a:custGeom>
            <a:avLst/>
            <a:gdLst>
              <a:gd name="connsiteX0" fmla="*/ 578178 w 6040886"/>
              <a:gd name="connsiteY0" fmla="*/ 0 h 640080"/>
              <a:gd name="connsiteX1" fmla="*/ 1325989 w 6040886"/>
              <a:gd name="connsiteY1" fmla="*/ 0 h 640080"/>
              <a:gd name="connsiteX2" fmla="*/ 1325988 w 6040886"/>
              <a:gd name="connsiteY2" fmla="*/ 1 h 640080"/>
              <a:gd name="connsiteX3" fmla="*/ 1616030 w 6040886"/>
              <a:gd name="connsiteY3" fmla="*/ 1 h 640080"/>
              <a:gd name="connsiteX4" fmla="*/ 1616031 w 6040886"/>
              <a:gd name="connsiteY4" fmla="*/ 0 h 640080"/>
              <a:gd name="connsiteX5" fmla="*/ 2363842 w 6040886"/>
              <a:gd name="connsiteY5" fmla="*/ 0 h 640080"/>
              <a:gd name="connsiteX6" fmla="*/ 2363841 w 6040886"/>
              <a:gd name="connsiteY6" fmla="*/ 1 h 640080"/>
              <a:gd name="connsiteX7" fmla="*/ 5003033 w 6040886"/>
              <a:gd name="connsiteY7" fmla="*/ 1 h 640080"/>
              <a:gd name="connsiteX8" fmla="*/ 6040886 w 6040886"/>
              <a:gd name="connsiteY8" fmla="*/ 1 h 640080"/>
              <a:gd name="connsiteX9" fmla="*/ 6040886 w 6040886"/>
              <a:gd name="connsiteY9" fmla="*/ 639425 h 640080"/>
              <a:gd name="connsiteX10" fmla="*/ 5003033 w 6040886"/>
              <a:gd name="connsiteY10" fmla="*/ 639425 h 640080"/>
              <a:gd name="connsiteX11" fmla="*/ 1786256 w 6040886"/>
              <a:gd name="connsiteY11" fmla="*/ 639425 h 640080"/>
              <a:gd name="connsiteX12" fmla="*/ 1785664 w 6040886"/>
              <a:gd name="connsiteY12" fmla="*/ 640080 h 640080"/>
              <a:gd name="connsiteX13" fmla="*/ 1037853 w 6040886"/>
              <a:gd name="connsiteY13" fmla="*/ 640080 h 640080"/>
              <a:gd name="connsiteX14" fmla="*/ 1038445 w 6040886"/>
              <a:gd name="connsiteY14" fmla="*/ 639425 h 640080"/>
              <a:gd name="connsiteX15" fmla="*/ 748403 w 6040886"/>
              <a:gd name="connsiteY15" fmla="*/ 639425 h 640080"/>
              <a:gd name="connsiteX16" fmla="*/ 747811 w 6040886"/>
              <a:gd name="connsiteY16" fmla="*/ 640080 h 640080"/>
              <a:gd name="connsiteX17" fmla="*/ 0 w 6040886"/>
              <a:gd name="connsiteY1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40886" h="640080">
                <a:moveTo>
                  <a:pt x="578178" y="0"/>
                </a:moveTo>
                <a:lnTo>
                  <a:pt x="1325989" y="0"/>
                </a:lnTo>
                <a:lnTo>
                  <a:pt x="1325988" y="1"/>
                </a:lnTo>
                <a:lnTo>
                  <a:pt x="1616030" y="1"/>
                </a:lnTo>
                <a:lnTo>
                  <a:pt x="1616031" y="0"/>
                </a:lnTo>
                <a:lnTo>
                  <a:pt x="2363842" y="0"/>
                </a:lnTo>
                <a:lnTo>
                  <a:pt x="2363841" y="1"/>
                </a:lnTo>
                <a:lnTo>
                  <a:pt x="5003033" y="1"/>
                </a:lnTo>
                <a:lnTo>
                  <a:pt x="6040886" y="1"/>
                </a:lnTo>
                <a:lnTo>
                  <a:pt x="6040886" y="639425"/>
                </a:lnTo>
                <a:lnTo>
                  <a:pt x="5003033" y="639425"/>
                </a:lnTo>
                <a:lnTo>
                  <a:pt x="1786256" y="639425"/>
                </a:lnTo>
                <a:lnTo>
                  <a:pt x="1785664" y="640080"/>
                </a:lnTo>
                <a:lnTo>
                  <a:pt x="1037853" y="640080"/>
                </a:lnTo>
                <a:lnTo>
                  <a:pt x="1038445" y="639425"/>
                </a:lnTo>
                <a:lnTo>
                  <a:pt x="748403" y="639425"/>
                </a:lnTo>
                <a:lnTo>
                  <a:pt x="747811" y="640080"/>
                </a:lnTo>
                <a:lnTo>
                  <a:pt x="0" y="64008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grpSp>
        <p:nvGrpSpPr>
          <p:cNvPr id="2" name="Group 1">
            <a:extLst>
              <a:ext uri="{FF2B5EF4-FFF2-40B4-BE49-F238E27FC236}">
                <a16:creationId xmlns:a16="http://schemas.microsoft.com/office/drawing/2014/main" id="{28762AF9-B161-35C6-6D1B-8075F47040F2}"/>
              </a:ext>
            </a:extLst>
          </p:cNvPr>
          <p:cNvGrpSpPr/>
          <p:nvPr userDrawn="1"/>
        </p:nvGrpSpPr>
        <p:grpSpPr>
          <a:xfrm>
            <a:off x="8784461" y="5051424"/>
            <a:ext cx="3054729" cy="1803813"/>
            <a:chOff x="8784461" y="5079999"/>
            <a:chExt cx="3054729" cy="1803813"/>
          </a:xfrm>
        </p:grpSpPr>
        <p:sp>
          <p:nvSpPr>
            <p:cNvPr id="47" name="Freeform 46">
              <a:extLst>
                <a:ext uri="{FF2B5EF4-FFF2-40B4-BE49-F238E27FC236}">
                  <a16:creationId xmlns:a16="http://schemas.microsoft.com/office/drawing/2014/main" id="{CF9D88B5-5C23-AF7E-ACCC-8B415D4A9AB7}"/>
                </a:ext>
              </a:extLst>
            </p:cNvPr>
            <p:cNvSpPr/>
            <p:nvPr userDrawn="1"/>
          </p:nvSpPr>
          <p:spPr>
            <a:xfrm>
              <a:off x="8784461"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48" name="Freeform 47">
              <a:extLst>
                <a:ext uri="{FF2B5EF4-FFF2-40B4-BE49-F238E27FC236}">
                  <a16:creationId xmlns:a16="http://schemas.microsoft.com/office/drawing/2014/main" id="{9E229AF5-883F-FCE9-8C92-02DFDCE2EE20}"/>
                </a:ext>
              </a:extLst>
            </p:cNvPr>
            <p:cNvSpPr/>
            <p:nvPr userDrawn="1"/>
          </p:nvSpPr>
          <p:spPr>
            <a:xfrm>
              <a:off x="9654793"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49" name="Freeform 48">
              <a:extLst>
                <a:ext uri="{FF2B5EF4-FFF2-40B4-BE49-F238E27FC236}">
                  <a16:creationId xmlns:a16="http://schemas.microsoft.com/office/drawing/2014/main" id="{937915A6-4EB3-0467-1925-1F5FF5CF42B2}"/>
                </a:ext>
              </a:extLst>
            </p:cNvPr>
            <p:cNvSpPr/>
            <p:nvPr userDrawn="1"/>
          </p:nvSpPr>
          <p:spPr>
            <a:xfrm>
              <a:off x="10525127"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grpSp>
      <p:sp>
        <p:nvSpPr>
          <p:cNvPr id="52" name="Freeform 51">
            <a:extLst>
              <a:ext uri="{FF2B5EF4-FFF2-40B4-BE49-F238E27FC236}">
                <a16:creationId xmlns:a16="http://schemas.microsoft.com/office/drawing/2014/main" id="{7AF3BB35-45B1-2E5A-2B03-E79C37DE0515}"/>
              </a:ext>
            </a:extLst>
          </p:cNvPr>
          <p:cNvSpPr>
            <a:spLocks noChangeAspect="1"/>
          </p:cNvSpPr>
          <p:nvPr userDrawn="1"/>
        </p:nvSpPr>
        <p:spPr>
          <a:xfrm flipH="1" flipV="1">
            <a:off x="0" y="-32903"/>
            <a:ext cx="6472378" cy="685800"/>
          </a:xfrm>
          <a:custGeom>
            <a:avLst/>
            <a:gdLst>
              <a:gd name="connsiteX0" fmla="*/ 578178 w 6040886"/>
              <a:gd name="connsiteY0" fmla="*/ 0 h 640080"/>
              <a:gd name="connsiteX1" fmla="*/ 1325989 w 6040886"/>
              <a:gd name="connsiteY1" fmla="*/ 0 h 640080"/>
              <a:gd name="connsiteX2" fmla="*/ 1325988 w 6040886"/>
              <a:gd name="connsiteY2" fmla="*/ 1 h 640080"/>
              <a:gd name="connsiteX3" fmla="*/ 1616030 w 6040886"/>
              <a:gd name="connsiteY3" fmla="*/ 1 h 640080"/>
              <a:gd name="connsiteX4" fmla="*/ 1616031 w 6040886"/>
              <a:gd name="connsiteY4" fmla="*/ 0 h 640080"/>
              <a:gd name="connsiteX5" fmla="*/ 2363842 w 6040886"/>
              <a:gd name="connsiteY5" fmla="*/ 0 h 640080"/>
              <a:gd name="connsiteX6" fmla="*/ 2363841 w 6040886"/>
              <a:gd name="connsiteY6" fmla="*/ 1 h 640080"/>
              <a:gd name="connsiteX7" fmla="*/ 5003033 w 6040886"/>
              <a:gd name="connsiteY7" fmla="*/ 1 h 640080"/>
              <a:gd name="connsiteX8" fmla="*/ 6040886 w 6040886"/>
              <a:gd name="connsiteY8" fmla="*/ 1 h 640080"/>
              <a:gd name="connsiteX9" fmla="*/ 6040886 w 6040886"/>
              <a:gd name="connsiteY9" fmla="*/ 639425 h 640080"/>
              <a:gd name="connsiteX10" fmla="*/ 5003033 w 6040886"/>
              <a:gd name="connsiteY10" fmla="*/ 639425 h 640080"/>
              <a:gd name="connsiteX11" fmla="*/ 1786256 w 6040886"/>
              <a:gd name="connsiteY11" fmla="*/ 639425 h 640080"/>
              <a:gd name="connsiteX12" fmla="*/ 1785664 w 6040886"/>
              <a:gd name="connsiteY12" fmla="*/ 640080 h 640080"/>
              <a:gd name="connsiteX13" fmla="*/ 1037853 w 6040886"/>
              <a:gd name="connsiteY13" fmla="*/ 640080 h 640080"/>
              <a:gd name="connsiteX14" fmla="*/ 1038445 w 6040886"/>
              <a:gd name="connsiteY14" fmla="*/ 639425 h 640080"/>
              <a:gd name="connsiteX15" fmla="*/ 748403 w 6040886"/>
              <a:gd name="connsiteY15" fmla="*/ 639425 h 640080"/>
              <a:gd name="connsiteX16" fmla="*/ 747811 w 6040886"/>
              <a:gd name="connsiteY16" fmla="*/ 640080 h 640080"/>
              <a:gd name="connsiteX17" fmla="*/ 0 w 6040886"/>
              <a:gd name="connsiteY1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40886" h="640080">
                <a:moveTo>
                  <a:pt x="578178" y="0"/>
                </a:moveTo>
                <a:lnTo>
                  <a:pt x="1325989" y="0"/>
                </a:lnTo>
                <a:lnTo>
                  <a:pt x="1325988" y="1"/>
                </a:lnTo>
                <a:lnTo>
                  <a:pt x="1616030" y="1"/>
                </a:lnTo>
                <a:lnTo>
                  <a:pt x="1616031" y="0"/>
                </a:lnTo>
                <a:lnTo>
                  <a:pt x="2363842" y="0"/>
                </a:lnTo>
                <a:lnTo>
                  <a:pt x="2363841" y="1"/>
                </a:lnTo>
                <a:lnTo>
                  <a:pt x="5003033" y="1"/>
                </a:lnTo>
                <a:lnTo>
                  <a:pt x="6040886" y="1"/>
                </a:lnTo>
                <a:lnTo>
                  <a:pt x="6040886" y="639425"/>
                </a:lnTo>
                <a:lnTo>
                  <a:pt x="5003033" y="639425"/>
                </a:lnTo>
                <a:lnTo>
                  <a:pt x="1786256" y="639425"/>
                </a:lnTo>
                <a:lnTo>
                  <a:pt x="1785664" y="640080"/>
                </a:lnTo>
                <a:lnTo>
                  <a:pt x="1037853" y="640080"/>
                </a:lnTo>
                <a:lnTo>
                  <a:pt x="1038445" y="639425"/>
                </a:lnTo>
                <a:lnTo>
                  <a:pt x="748403" y="639425"/>
                </a:lnTo>
                <a:lnTo>
                  <a:pt x="747811" y="640080"/>
                </a:lnTo>
                <a:lnTo>
                  <a:pt x="0" y="64008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53" name="Freeform 52">
            <a:extLst>
              <a:ext uri="{FF2B5EF4-FFF2-40B4-BE49-F238E27FC236}">
                <a16:creationId xmlns:a16="http://schemas.microsoft.com/office/drawing/2014/main" id="{D7971A00-9499-5A72-5982-4FFF8FA72D2E}"/>
              </a:ext>
            </a:extLst>
          </p:cNvPr>
          <p:cNvSpPr/>
          <p:nvPr userDrawn="1"/>
        </p:nvSpPr>
        <p:spPr>
          <a:xfrm>
            <a:off x="6151113" y="-8531746"/>
            <a:ext cx="6040886" cy="640080"/>
          </a:xfrm>
          <a:custGeom>
            <a:avLst/>
            <a:gdLst>
              <a:gd name="connsiteX0" fmla="*/ 578178 w 6040886"/>
              <a:gd name="connsiteY0" fmla="*/ 0 h 640080"/>
              <a:gd name="connsiteX1" fmla="*/ 1325989 w 6040886"/>
              <a:gd name="connsiteY1" fmla="*/ 0 h 640080"/>
              <a:gd name="connsiteX2" fmla="*/ 1325988 w 6040886"/>
              <a:gd name="connsiteY2" fmla="*/ 1 h 640080"/>
              <a:gd name="connsiteX3" fmla="*/ 1616030 w 6040886"/>
              <a:gd name="connsiteY3" fmla="*/ 1 h 640080"/>
              <a:gd name="connsiteX4" fmla="*/ 1616031 w 6040886"/>
              <a:gd name="connsiteY4" fmla="*/ 0 h 640080"/>
              <a:gd name="connsiteX5" fmla="*/ 2363842 w 6040886"/>
              <a:gd name="connsiteY5" fmla="*/ 0 h 640080"/>
              <a:gd name="connsiteX6" fmla="*/ 2363841 w 6040886"/>
              <a:gd name="connsiteY6" fmla="*/ 1 h 640080"/>
              <a:gd name="connsiteX7" fmla="*/ 5003033 w 6040886"/>
              <a:gd name="connsiteY7" fmla="*/ 1 h 640080"/>
              <a:gd name="connsiteX8" fmla="*/ 6040886 w 6040886"/>
              <a:gd name="connsiteY8" fmla="*/ 1 h 640080"/>
              <a:gd name="connsiteX9" fmla="*/ 6040886 w 6040886"/>
              <a:gd name="connsiteY9" fmla="*/ 639425 h 640080"/>
              <a:gd name="connsiteX10" fmla="*/ 5003033 w 6040886"/>
              <a:gd name="connsiteY10" fmla="*/ 639425 h 640080"/>
              <a:gd name="connsiteX11" fmla="*/ 1786256 w 6040886"/>
              <a:gd name="connsiteY11" fmla="*/ 639425 h 640080"/>
              <a:gd name="connsiteX12" fmla="*/ 1785664 w 6040886"/>
              <a:gd name="connsiteY12" fmla="*/ 640080 h 640080"/>
              <a:gd name="connsiteX13" fmla="*/ 1037853 w 6040886"/>
              <a:gd name="connsiteY13" fmla="*/ 640080 h 640080"/>
              <a:gd name="connsiteX14" fmla="*/ 1038445 w 6040886"/>
              <a:gd name="connsiteY14" fmla="*/ 639425 h 640080"/>
              <a:gd name="connsiteX15" fmla="*/ 748403 w 6040886"/>
              <a:gd name="connsiteY15" fmla="*/ 639425 h 640080"/>
              <a:gd name="connsiteX16" fmla="*/ 747811 w 6040886"/>
              <a:gd name="connsiteY16" fmla="*/ 640080 h 640080"/>
              <a:gd name="connsiteX17" fmla="*/ 0 w 6040886"/>
              <a:gd name="connsiteY1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40886" h="640080">
                <a:moveTo>
                  <a:pt x="578178" y="0"/>
                </a:moveTo>
                <a:lnTo>
                  <a:pt x="1325989" y="0"/>
                </a:lnTo>
                <a:lnTo>
                  <a:pt x="1325988" y="1"/>
                </a:lnTo>
                <a:lnTo>
                  <a:pt x="1616030" y="1"/>
                </a:lnTo>
                <a:lnTo>
                  <a:pt x="1616031" y="0"/>
                </a:lnTo>
                <a:lnTo>
                  <a:pt x="2363842" y="0"/>
                </a:lnTo>
                <a:lnTo>
                  <a:pt x="2363841" y="1"/>
                </a:lnTo>
                <a:lnTo>
                  <a:pt x="5003033" y="1"/>
                </a:lnTo>
                <a:lnTo>
                  <a:pt x="6040886" y="1"/>
                </a:lnTo>
                <a:lnTo>
                  <a:pt x="6040886" y="639425"/>
                </a:lnTo>
                <a:lnTo>
                  <a:pt x="5003033" y="639425"/>
                </a:lnTo>
                <a:lnTo>
                  <a:pt x="1786256" y="639425"/>
                </a:lnTo>
                <a:lnTo>
                  <a:pt x="1785664" y="640080"/>
                </a:lnTo>
                <a:lnTo>
                  <a:pt x="1037853" y="640080"/>
                </a:lnTo>
                <a:lnTo>
                  <a:pt x="1038445" y="639425"/>
                </a:lnTo>
                <a:lnTo>
                  <a:pt x="748403" y="639425"/>
                </a:lnTo>
                <a:lnTo>
                  <a:pt x="747811" y="640080"/>
                </a:lnTo>
                <a:lnTo>
                  <a:pt x="0" y="64008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54" name="Freeform 53">
            <a:extLst>
              <a:ext uri="{FF2B5EF4-FFF2-40B4-BE49-F238E27FC236}">
                <a16:creationId xmlns:a16="http://schemas.microsoft.com/office/drawing/2014/main" id="{95EDC1FE-BC27-3761-5345-5EABDE63FE1B}"/>
              </a:ext>
            </a:extLst>
          </p:cNvPr>
          <p:cNvSpPr/>
          <p:nvPr userDrawn="1"/>
        </p:nvSpPr>
        <p:spPr>
          <a:xfrm>
            <a:off x="6151113" y="-15906907"/>
            <a:ext cx="6040886" cy="640080"/>
          </a:xfrm>
          <a:custGeom>
            <a:avLst/>
            <a:gdLst>
              <a:gd name="connsiteX0" fmla="*/ 578178 w 6040886"/>
              <a:gd name="connsiteY0" fmla="*/ 0 h 640080"/>
              <a:gd name="connsiteX1" fmla="*/ 1325989 w 6040886"/>
              <a:gd name="connsiteY1" fmla="*/ 0 h 640080"/>
              <a:gd name="connsiteX2" fmla="*/ 1325988 w 6040886"/>
              <a:gd name="connsiteY2" fmla="*/ 1 h 640080"/>
              <a:gd name="connsiteX3" fmla="*/ 1616030 w 6040886"/>
              <a:gd name="connsiteY3" fmla="*/ 1 h 640080"/>
              <a:gd name="connsiteX4" fmla="*/ 1616031 w 6040886"/>
              <a:gd name="connsiteY4" fmla="*/ 0 h 640080"/>
              <a:gd name="connsiteX5" fmla="*/ 2363842 w 6040886"/>
              <a:gd name="connsiteY5" fmla="*/ 0 h 640080"/>
              <a:gd name="connsiteX6" fmla="*/ 2363841 w 6040886"/>
              <a:gd name="connsiteY6" fmla="*/ 1 h 640080"/>
              <a:gd name="connsiteX7" fmla="*/ 5003033 w 6040886"/>
              <a:gd name="connsiteY7" fmla="*/ 1 h 640080"/>
              <a:gd name="connsiteX8" fmla="*/ 6040886 w 6040886"/>
              <a:gd name="connsiteY8" fmla="*/ 1 h 640080"/>
              <a:gd name="connsiteX9" fmla="*/ 6040886 w 6040886"/>
              <a:gd name="connsiteY9" fmla="*/ 639425 h 640080"/>
              <a:gd name="connsiteX10" fmla="*/ 5003033 w 6040886"/>
              <a:gd name="connsiteY10" fmla="*/ 639425 h 640080"/>
              <a:gd name="connsiteX11" fmla="*/ 1786256 w 6040886"/>
              <a:gd name="connsiteY11" fmla="*/ 639425 h 640080"/>
              <a:gd name="connsiteX12" fmla="*/ 1785664 w 6040886"/>
              <a:gd name="connsiteY12" fmla="*/ 640080 h 640080"/>
              <a:gd name="connsiteX13" fmla="*/ 1037853 w 6040886"/>
              <a:gd name="connsiteY13" fmla="*/ 640080 h 640080"/>
              <a:gd name="connsiteX14" fmla="*/ 1038445 w 6040886"/>
              <a:gd name="connsiteY14" fmla="*/ 639425 h 640080"/>
              <a:gd name="connsiteX15" fmla="*/ 748403 w 6040886"/>
              <a:gd name="connsiteY15" fmla="*/ 639425 h 640080"/>
              <a:gd name="connsiteX16" fmla="*/ 747811 w 6040886"/>
              <a:gd name="connsiteY16" fmla="*/ 640080 h 640080"/>
              <a:gd name="connsiteX17" fmla="*/ 0 w 6040886"/>
              <a:gd name="connsiteY1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40886" h="640080">
                <a:moveTo>
                  <a:pt x="578178" y="0"/>
                </a:moveTo>
                <a:lnTo>
                  <a:pt x="1325989" y="0"/>
                </a:lnTo>
                <a:lnTo>
                  <a:pt x="1325988" y="1"/>
                </a:lnTo>
                <a:lnTo>
                  <a:pt x="1616030" y="1"/>
                </a:lnTo>
                <a:lnTo>
                  <a:pt x="1616031" y="0"/>
                </a:lnTo>
                <a:lnTo>
                  <a:pt x="2363842" y="0"/>
                </a:lnTo>
                <a:lnTo>
                  <a:pt x="2363841" y="1"/>
                </a:lnTo>
                <a:lnTo>
                  <a:pt x="5003033" y="1"/>
                </a:lnTo>
                <a:lnTo>
                  <a:pt x="6040886" y="1"/>
                </a:lnTo>
                <a:lnTo>
                  <a:pt x="6040886" y="639425"/>
                </a:lnTo>
                <a:lnTo>
                  <a:pt x="5003033" y="639425"/>
                </a:lnTo>
                <a:lnTo>
                  <a:pt x="1786256" y="639425"/>
                </a:lnTo>
                <a:lnTo>
                  <a:pt x="1785664" y="640080"/>
                </a:lnTo>
                <a:lnTo>
                  <a:pt x="1037853" y="640080"/>
                </a:lnTo>
                <a:lnTo>
                  <a:pt x="1038445" y="639425"/>
                </a:lnTo>
                <a:lnTo>
                  <a:pt x="748403" y="639425"/>
                </a:lnTo>
                <a:lnTo>
                  <a:pt x="747811" y="640080"/>
                </a:lnTo>
                <a:lnTo>
                  <a:pt x="0" y="64008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55" name="Freeform 54">
            <a:extLst>
              <a:ext uri="{FF2B5EF4-FFF2-40B4-BE49-F238E27FC236}">
                <a16:creationId xmlns:a16="http://schemas.microsoft.com/office/drawing/2014/main" id="{09125EF0-3523-6152-B14B-97AD896A86E8}"/>
              </a:ext>
            </a:extLst>
          </p:cNvPr>
          <p:cNvSpPr/>
          <p:nvPr userDrawn="1"/>
        </p:nvSpPr>
        <p:spPr>
          <a:xfrm flipH="1">
            <a:off x="6151113" y="-23282068"/>
            <a:ext cx="6040886" cy="640080"/>
          </a:xfrm>
          <a:custGeom>
            <a:avLst/>
            <a:gdLst>
              <a:gd name="connsiteX0" fmla="*/ 578178 w 6040886"/>
              <a:gd name="connsiteY0" fmla="*/ 0 h 640080"/>
              <a:gd name="connsiteX1" fmla="*/ 1325989 w 6040886"/>
              <a:gd name="connsiteY1" fmla="*/ 0 h 640080"/>
              <a:gd name="connsiteX2" fmla="*/ 1325988 w 6040886"/>
              <a:gd name="connsiteY2" fmla="*/ 1 h 640080"/>
              <a:gd name="connsiteX3" fmla="*/ 1616030 w 6040886"/>
              <a:gd name="connsiteY3" fmla="*/ 1 h 640080"/>
              <a:gd name="connsiteX4" fmla="*/ 1616031 w 6040886"/>
              <a:gd name="connsiteY4" fmla="*/ 0 h 640080"/>
              <a:gd name="connsiteX5" fmla="*/ 2363842 w 6040886"/>
              <a:gd name="connsiteY5" fmla="*/ 0 h 640080"/>
              <a:gd name="connsiteX6" fmla="*/ 2363841 w 6040886"/>
              <a:gd name="connsiteY6" fmla="*/ 1 h 640080"/>
              <a:gd name="connsiteX7" fmla="*/ 5003033 w 6040886"/>
              <a:gd name="connsiteY7" fmla="*/ 1 h 640080"/>
              <a:gd name="connsiteX8" fmla="*/ 6040886 w 6040886"/>
              <a:gd name="connsiteY8" fmla="*/ 1 h 640080"/>
              <a:gd name="connsiteX9" fmla="*/ 6040886 w 6040886"/>
              <a:gd name="connsiteY9" fmla="*/ 639425 h 640080"/>
              <a:gd name="connsiteX10" fmla="*/ 5003033 w 6040886"/>
              <a:gd name="connsiteY10" fmla="*/ 639425 h 640080"/>
              <a:gd name="connsiteX11" fmla="*/ 1786256 w 6040886"/>
              <a:gd name="connsiteY11" fmla="*/ 639425 h 640080"/>
              <a:gd name="connsiteX12" fmla="*/ 1785664 w 6040886"/>
              <a:gd name="connsiteY12" fmla="*/ 640080 h 640080"/>
              <a:gd name="connsiteX13" fmla="*/ 1037853 w 6040886"/>
              <a:gd name="connsiteY13" fmla="*/ 640080 h 640080"/>
              <a:gd name="connsiteX14" fmla="*/ 1038445 w 6040886"/>
              <a:gd name="connsiteY14" fmla="*/ 639425 h 640080"/>
              <a:gd name="connsiteX15" fmla="*/ 748403 w 6040886"/>
              <a:gd name="connsiteY15" fmla="*/ 639425 h 640080"/>
              <a:gd name="connsiteX16" fmla="*/ 747811 w 6040886"/>
              <a:gd name="connsiteY16" fmla="*/ 640080 h 640080"/>
              <a:gd name="connsiteX17" fmla="*/ 0 w 6040886"/>
              <a:gd name="connsiteY1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40886" h="640080">
                <a:moveTo>
                  <a:pt x="578178" y="0"/>
                </a:moveTo>
                <a:lnTo>
                  <a:pt x="1325989" y="0"/>
                </a:lnTo>
                <a:lnTo>
                  <a:pt x="1325988" y="1"/>
                </a:lnTo>
                <a:lnTo>
                  <a:pt x="1616030" y="1"/>
                </a:lnTo>
                <a:lnTo>
                  <a:pt x="1616031" y="0"/>
                </a:lnTo>
                <a:lnTo>
                  <a:pt x="2363842" y="0"/>
                </a:lnTo>
                <a:lnTo>
                  <a:pt x="2363841" y="1"/>
                </a:lnTo>
                <a:lnTo>
                  <a:pt x="5003033" y="1"/>
                </a:lnTo>
                <a:lnTo>
                  <a:pt x="6040886" y="1"/>
                </a:lnTo>
                <a:lnTo>
                  <a:pt x="6040886" y="639425"/>
                </a:lnTo>
                <a:lnTo>
                  <a:pt x="5003033" y="639425"/>
                </a:lnTo>
                <a:lnTo>
                  <a:pt x="1786256" y="639425"/>
                </a:lnTo>
                <a:lnTo>
                  <a:pt x="1785664" y="640080"/>
                </a:lnTo>
                <a:lnTo>
                  <a:pt x="1037853" y="640080"/>
                </a:lnTo>
                <a:lnTo>
                  <a:pt x="1038445" y="639425"/>
                </a:lnTo>
                <a:lnTo>
                  <a:pt x="748403" y="639425"/>
                </a:lnTo>
                <a:lnTo>
                  <a:pt x="747811" y="640080"/>
                </a:lnTo>
                <a:lnTo>
                  <a:pt x="0" y="64008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Tree>
    <p:extLst>
      <p:ext uri="{BB962C8B-B14F-4D97-AF65-F5344CB8AC3E}">
        <p14:creationId xmlns:p14="http://schemas.microsoft.com/office/powerpoint/2010/main" val="1190178628"/>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FDD8F0F-F7BF-9B06-4F2E-25CB84660CD4}"/>
              </a:ext>
            </a:extLst>
          </p:cNvPr>
          <p:cNvSpPr>
            <a:spLocks noGrp="1"/>
          </p:cNvSpPr>
          <p:nvPr>
            <p:ph type="body" sz="quarter" idx="13"/>
          </p:nvPr>
        </p:nvSpPr>
        <p:spPr>
          <a:xfrm>
            <a:off x="762000" y="683215"/>
            <a:ext cx="10835414" cy="359681"/>
          </a:xfrm>
          <a:prstGeom prst="rect">
            <a:avLst/>
          </a:prstGeom>
        </p:spPr>
        <p:txBody>
          <a:bodyPr lIns="0">
            <a:noAutofit/>
          </a:bodyPr>
          <a:lstStyle>
            <a:lvl1pPr marL="0" indent="0">
              <a:lnSpc>
                <a:spcPct val="95000"/>
              </a:lnSpc>
              <a:buNone/>
              <a:defRPr sz="2400" b="0" i="1">
                <a:solidFill>
                  <a:schemeClr val="accent1"/>
                </a:solidFill>
              </a:defRPr>
            </a:lvl1pPr>
            <a:lvl2pPr marL="182880" indent="0">
              <a:buNone/>
              <a:defRPr b="1">
                <a:solidFill>
                  <a:schemeClr val="accent1"/>
                </a:solidFill>
              </a:defRPr>
            </a:lvl2pPr>
            <a:lvl3pPr marL="365760" indent="0">
              <a:buNone/>
              <a:defRPr b="1">
                <a:solidFill>
                  <a:schemeClr val="accent1"/>
                </a:solidFill>
              </a:defRPr>
            </a:lvl3pPr>
            <a:lvl4pPr marL="548640" indent="0">
              <a:buNone/>
              <a:defRPr b="1">
                <a:solidFill>
                  <a:schemeClr val="accent1"/>
                </a:solidFill>
              </a:defRPr>
            </a:lvl4pPr>
            <a:lvl5pPr marL="731520" indent="0">
              <a:buNone/>
              <a:defRPr b="1">
                <a:solidFill>
                  <a:schemeClr val="accent1"/>
                </a:solidFill>
              </a:defRPr>
            </a:lvl5pPr>
          </a:lstStyle>
          <a:p>
            <a:pPr lvl="0"/>
            <a:r>
              <a:rPr lang="en-US" dirty="0"/>
              <a:t>Click to edit Master text styles</a:t>
            </a:r>
          </a:p>
        </p:txBody>
      </p:sp>
      <p:sp>
        <p:nvSpPr>
          <p:cNvPr id="2" name="Slide Number Placeholder 1">
            <a:extLst>
              <a:ext uri="{FF2B5EF4-FFF2-40B4-BE49-F238E27FC236}">
                <a16:creationId xmlns:a16="http://schemas.microsoft.com/office/drawing/2014/main" id="{C4F53228-58C8-193D-C533-17B52DFE9271}"/>
              </a:ext>
            </a:extLst>
          </p:cNvPr>
          <p:cNvSpPr>
            <a:spLocks noGrp="1"/>
          </p:cNvSpPr>
          <p:nvPr>
            <p:ph type="sldNum" sz="quarter" idx="14"/>
          </p:nvPr>
        </p:nvSpPr>
        <p:spPr/>
        <p:txBody>
          <a:bodyPr/>
          <a:lstStyle/>
          <a:p>
            <a:fld id="{48F63A3B-78C7-47BE-AE5E-E10140E04643}" type="slidenum">
              <a:rPr lang="en-US" smtClean="0"/>
              <a:pPr/>
              <a:t>‹#›</a:t>
            </a:fld>
            <a:endParaRPr lang="en-US" dirty="0"/>
          </a:p>
        </p:txBody>
      </p:sp>
      <p:sp>
        <p:nvSpPr>
          <p:cNvPr id="7" name="Title 6">
            <a:extLst>
              <a:ext uri="{FF2B5EF4-FFF2-40B4-BE49-F238E27FC236}">
                <a16:creationId xmlns:a16="http://schemas.microsoft.com/office/drawing/2014/main" id="{64BE8E0E-E610-88EB-A1AD-2DEE7BB0EB50}"/>
              </a:ext>
            </a:extLst>
          </p:cNvPr>
          <p:cNvSpPr>
            <a:spLocks noGrp="1"/>
          </p:cNvSpPr>
          <p:nvPr>
            <p:ph type="title" hasCustomPrompt="1"/>
          </p:nvPr>
        </p:nvSpPr>
        <p:spPr>
          <a:xfrm>
            <a:off x="765243" y="324673"/>
            <a:ext cx="10779058" cy="387798"/>
          </a:xfrm>
        </p:spPr>
        <p:txBody>
          <a:bodyPr/>
          <a:lstStyle/>
          <a:p>
            <a:r>
              <a:rPr lang="en-US" dirty="0"/>
              <a:t>Click to edit master title style</a:t>
            </a:r>
          </a:p>
        </p:txBody>
      </p:sp>
    </p:spTree>
    <p:extLst>
      <p:ext uri="{BB962C8B-B14F-4D97-AF65-F5344CB8AC3E}">
        <p14:creationId xmlns:p14="http://schemas.microsoft.com/office/powerpoint/2010/main" val="2532940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F0D4C7A-2A5B-B0FE-035B-D8072C85CF26}"/>
              </a:ext>
            </a:extLst>
          </p:cNvPr>
          <p:cNvSpPr>
            <a:spLocks noGrp="1"/>
          </p:cNvSpPr>
          <p:nvPr>
            <p:ph type="sldNum" sz="quarter" idx="10"/>
          </p:nvPr>
        </p:nvSpPr>
        <p:spPr/>
        <p:txBody>
          <a:bodyPr/>
          <a:lstStyle/>
          <a:p>
            <a:fld id="{48F63A3B-78C7-47BE-AE5E-E10140E04643}" type="slidenum">
              <a:rPr lang="en-US" smtClean="0"/>
              <a:pPr/>
              <a:t>‹#›</a:t>
            </a:fld>
            <a:endParaRPr lang="en-US" dirty="0"/>
          </a:p>
        </p:txBody>
      </p:sp>
      <p:sp>
        <p:nvSpPr>
          <p:cNvPr id="3" name="Title 2">
            <a:extLst>
              <a:ext uri="{FF2B5EF4-FFF2-40B4-BE49-F238E27FC236}">
                <a16:creationId xmlns:a16="http://schemas.microsoft.com/office/drawing/2014/main" id="{E8BBCF97-989D-2E99-0429-01DB761267D6}"/>
              </a:ext>
            </a:extLst>
          </p:cNvPr>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1836409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9A62DE4-29D9-6A0D-A8EE-549A4A118214}"/>
              </a:ext>
            </a:extLst>
          </p:cNvPr>
          <p:cNvSpPr>
            <a:spLocks noGrp="1"/>
          </p:cNvSpPr>
          <p:nvPr>
            <p:ph type="sldNum" sz="quarter" idx="10"/>
          </p:nvPr>
        </p:nvSpPr>
        <p:spPr/>
        <p:txBody>
          <a:bodyPr/>
          <a:lstStyle/>
          <a:p>
            <a:fld id="{48F63A3B-78C7-47BE-AE5E-E10140E04643}"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blank" preserve="1">
  <p:cSld name="Blank w/o Header">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0268B75E-D7DB-594A-6485-2274867FDBB2}"/>
              </a:ext>
            </a:extLst>
          </p:cNvPr>
          <p:cNvSpPr/>
          <p:nvPr userDrawn="1"/>
        </p:nvSpPr>
        <p:spPr>
          <a:xfrm>
            <a:off x="11393186" y="6297235"/>
            <a:ext cx="317384" cy="359681"/>
          </a:xfrm>
          <a:custGeom>
            <a:avLst/>
            <a:gdLst>
              <a:gd name="connsiteX0" fmla="*/ 226542 w 317384"/>
              <a:gd name="connsiteY0" fmla="*/ 0 h 359681"/>
              <a:gd name="connsiteX1" fmla="*/ 317384 w 317384"/>
              <a:gd name="connsiteY1" fmla="*/ 0 h 359681"/>
              <a:gd name="connsiteX2" fmla="*/ 90842 w 317384"/>
              <a:gd name="connsiteY2" fmla="*/ 359681 h 359681"/>
              <a:gd name="connsiteX3" fmla="*/ 0 w 317384"/>
              <a:gd name="connsiteY3" fmla="*/ 359681 h 359681"/>
            </a:gdLst>
            <a:ahLst/>
            <a:cxnLst>
              <a:cxn ang="0">
                <a:pos x="connsiteX0" y="connsiteY0"/>
              </a:cxn>
              <a:cxn ang="0">
                <a:pos x="connsiteX1" y="connsiteY1"/>
              </a:cxn>
              <a:cxn ang="0">
                <a:pos x="connsiteX2" y="connsiteY2"/>
              </a:cxn>
              <a:cxn ang="0">
                <a:pos x="connsiteX3" y="connsiteY3"/>
              </a:cxn>
            </a:cxnLst>
            <a:rect l="l" t="t" r="r" b="b"/>
            <a:pathLst>
              <a:path w="317384" h="359681">
                <a:moveTo>
                  <a:pt x="226542" y="0"/>
                </a:moveTo>
                <a:lnTo>
                  <a:pt x="317384" y="0"/>
                </a:lnTo>
                <a:lnTo>
                  <a:pt x="90842" y="359681"/>
                </a:lnTo>
                <a:lnTo>
                  <a:pt x="0" y="359681"/>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4" name="Freeform 3">
            <a:extLst>
              <a:ext uri="{FF2B5EF4-FFF2-40B4-BE49-F238E27FC236}">
                <a16:creationId xmlns:a16="http://schemas.microsoft.com/office/drawing/2014/main" id="{090A6246-B262-3047-1881-4A8BBB1D27F0}"/>
              </a:ext>
            </a:extLst>
          </p:cNvPr>
          <p:cNvSpPr/>
          <p:nvPr userDrawn="1"/>
        </p:nvSpPr>
        <p:spPr>
          <a:xfrm>
            <a:off x="11484218" y="6297235"/>
            <a:ext cx="570736" cy="359681"/>
          </a:xfrm>
          <a:custGeom>
            <a:avLst/>
            <a:gdLst>
              <a:gd name="connsiteX0" fmla="*/ 226352 w 570736"/>
              <a:gd name="connsiteY0" fmla="*/ 144532 h 359681"/>
              <a:gd name="connsiteX1" fmla="*/ 224249 w 570736"/>
              <a:gd name="connsiteY1" fmla="*/ 147871 h 359681"/>
              <a:gd name="connsiteX2" fmla="*/ 226352 w 570736"/>
              <a:gd name="connsiteY2" fmla="*/ 147871 h 359681"/>
              <a:gd name="connsiteX3" fmla="*/ 226352 w 570736"/>
              <a:gd name="connsiteY3" fmla="*/ 0 h 359681"/>
              <a:gd name="connsiteX4" fmla="*/ 226542 w 570736"/>
              <a:gd name="connsiteY4" fmla="*/ 0 h 359681"/>
              <a:gd name="connsiteX5" fmla="*/ 317384 w 570736"/>
              <a:gd name="connsiteY5" fmla="*/ 0 h 359681"/>
              <a:gd name="connsiteX6" fmla="*/ 570736 w 570736"/>
              <a:gd name="connsiteY6" fmla="*/ 0 h 359681"/>
              <a:gd name="connsiteX7" fmla="*/ 570736 w 570736"/>
              <a:gd name="connsiteY7" fmla="*/ 359681 h 359681"/>
              <a:gd name="connsiteX8" fmla="*/ 281534 w 570736"/>
              <a:gd name="connsiteY8" fmla="*/ 359681 h 359681"/>
              <a:gd name="connsiteX9" fmla="*/ 226352 w 570736"/>
              <a:gd name="connsiteY9" fmla="*/ 359681 h 359681"/>
              <a:gd name="connsiteX10" fmla="*/ 90842 w 570736"/>
              <a:gd name="connsiteY10" fmla="*/ 359681 h 359681"/>
              <a:gd name="connsiteX11" fmla="*/ 59152 w 570736"/>
              <a:gd name="connsiteY11" fmla="*/ 359681 h 359681"/>
              <a:gd name="connsiteX12" fmla="*/ 0 w 570736"/>
              <a:gd name="connsiteY12" fmla="*/ 359681 h 359681"/>
              <a:gd name="connsiteX13" fmla="*/ 226352 w 570736"/>
              <a:gd name="connsiteY13" fmla="*/ 302 h 359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70736" h="359681">
                <a:moveTo>
                  <a:pt x="226352" y="144532"/>
                </a:moveTo>
                <a:lnTo>
                  <a:pt x="224249" y="147871"/>
                </a:lnTo>
                <a:lnTo>
                  <a:pt x="226352" y="147871"/>
                </a:lnTo>
                <a:close/>
                <a:moveTo>
                  <a:pt x="226352" y="0"/>
                </a:moveTo>
                <a:lnTo>
                  <a:pt x="226542" y="0"/>
                </a:lnTo>
                <a:lnTo>
                  <a:pt x="317384" y="0"/>
                </a:lnTo>
                <a:lnTo>
                  <a:pt x="570736" y="0"/>
                </a:lnTo>
                <a:lnTo>
                  <a:pt x="570736" y="359681"/>
                </a:lnTo>
                <a:lnTo>
                  <a:pt x="281534" y="359681"/>
                </a:lnTo>
                <a:lnTo>
                  <a:pt x="226352" y="359681"/>
                </a:lnTo>
                <a:lnTo>
                  <a:pt x="90842" y="359681"/>
                </a:lnTo>
                <a:lnTo>
                  <a:pt x="59152" y="359681"/>
                </a:lnTo>
                <a:lnTo>
                  <a:pt x="0" y="359681"/>
                </a:lnTo>
                <a:lnTo>
                  <a:pt x="226352" y="30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p>
        </p:txBody>
      </p:sp>
      <p:pic>
        <p:nvPicPr>
          <p:cNvPr id="5" name="Picture 4">
            <a:extLst>
              <a:ext uri="{FF2B5EF4-FFF2-40B4-BE49-F238E27FC236}">
                <a16:creationId xmlns:a16="http://schemas.microsoft.com/office/drawing/2014/main" id="{076911F8-CA12-5136-CACD-6BFEA02FD606}"/>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9950326" y="5996097"/>
            <a:ext cx="1433113" cy="727538"/>
          </a:xfrm>
          <a:prstGeom prst="rect">
            <a:avLst/>
          </a:prstGeom>
        </p:spPr>
      </p:pic>
      <p:sp>
        <p:nvSpPr>
          <p:cNvPr id="2" name="Slide Number Placeholder 1">
            <a:extLst>
              <a:ext uri="{FF2B5EF4-FFF2-40B4-BE49-F238E27FC236}">
                <a16:creationId xmlns:a16="http://schemas.microsoft.com/office/drawing/2014/main" id="{09A62DE4-29D9-6A0D-A8EE-549A4A118214}"/>
              </a:ext>
            </a:extLst>
          </p:cNvPr>
          <p:cNvSpPr>
            <a:spLocks noGrp="1"/>
          </p:cNvSpPr>
          <p:nvPr>
            <p:ph type="sldNum" sz="quarter" idx="10"/>
          </p:nvPr>
        </p:nvSpPr>
        <p:spPr/>
        <p:txBody>
          <a:bodyPr/>
          <a:lstStyle/>
          <a:p>
            <a:fld id="{48F63A3B-78C7-47BE-AE5E-E10140E04643}" type="slidenum">
              <a:rPr lang="en-US" smtClean="0"/>
              <a:pPr/>
              <a:t>‹#›</a:t>
            </a:fld>
            <a:endParaRPr lang="en-US" dirty="0"/>
          </a:p>
        </p:txBody>
      </p:sp>
      <p:sp>
        <p:nvSpPr>
          <p:cNvPr id="7" name="Google Shape;150;p40">
            <a:extLst>
              <a:ext uri="{FF2B5EF4-FFF2-40B4-BE49-F238E27FC236}">
                <a16:creationId xmlns:a16="http://schemas.microsoft.com/office/drawing/2014/main" id="{023738A2-34DD-FD2E-8E2E-7D89FAC2B85A}"/>
              </a:ext>
            </a:extLst>
          </p:cNvPr>
          <p:cNvSpPr txBox="1"/>
          <p:nvPr userDrawn="1"/>
        </p:nvSpPr>
        <p:spPr>
          <a:xfrm>
            <a:off x="777240" y="6384395"/>
            <a:ext cx="4191001" cy="228924"/>
          </a:xfrm>
          <a:prstGeom prst="rect">
            <a:avLst/>
          </a:prstGeom>
          <a:noFill/>
          <a:ln>
            <a:noFill/>
          </a:ln>
        </p:spPr>
        <p:txBody>
          <a:bodyPr spcFirstLastPara="1" wrap="square" lIns="0" tIns="48325" rIns="0" bIns="48325" anchor="ctr" anchorCtr="0">
            <a:spAutoFit/>
          </a:bodyPr>
          <a:lstStyle/>
          <a:p>
            <a:pPr marL="0" marR="0" lvl="0" indent="0" algn="l" rtl="0">
              <a:lnSpc>
                <a:spcPct val="100000"/>
              </a:lnSpc>
              <a:spcBef>
                <a:spcPts val="0"/>
              </a:spcBef>
              <a:spcAft>
                <a:spcPts val="0"/>
              </a:spcAft>
              <a:buClr>
                <a:srgbClr val="7F7F7F"/>
              </a:buClr>
              <a:buSzPts val="800"/>
              <a:buFont typeface="Arial"/>
              <a:buNone/>
            </a:pPr>
            <a:r>
              <a:rPr lang="en-US" sz="800" b="0" u="none" strike="noStrike" cap="none" dirty="0">
                <a:solidFill>
                  <a:schemeClr val="bg1">
                    <a:lumMod val="50000"/>
                  </a:schemeClr>
                </a:solidFill>
                <a:ea typeface="Arial"/>
                <a:cs typeface="Arial"/>
                <a:sym typeface="Arial"/>
              </a:rPr>
              <a:t>©2022 TRANSCELERATE BIOPHARMA INC., ALL RIGHTS RESERVED. </a:t>
            </a:r>
            <a:endParaRPr lang="en-US" dirty="0">
              <a:solidFill>
                <a:schemeClr val="bg1">
                  <a:lumMod val="50000"/>
                </a:schemeClr>
              </a:solidFill>
            </a:endParaRPr>
          </a:p>
        </p:txBody>
      </p:sp>
    </p:spTree>
    <p:extLst>
      <p:ext uri="{BB962C8B-B14F-4D97-AF65-F5344CB8AC3E}">
        <p14:creationId xmlns:p14="http://schemas.microsoft.com/office/powerpoint/2010/main" val="38535617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with graphic">
    <p:bg>
      <p:bgPr>
        <a:solidFill>
          <a:schemeClr val="bg1"/>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56C4C20E-4C52-FB66-BA09-0714A18FA992}"/>
              </a:ext>
            </a:extLst>
          </p:cNvPr>
          <p:cNvGrpSpPr/>
          <p:nvPr userDrawn="1"/>
        </p:nvGrpSpPr>
        <p:grpSpPr>
          <a:xfrm>
            <a:off x="8440812" y="5079999"/>
            <a:ext cx="3614142" cy="1803813"/>
            <a:chOff x="8440812" y="5079999"/>
            <a:chExt cx="3614142" cy="1803813"/>
          </a:xfrm>
        </p:grpSpPr>
        <p:sp>
          <p:nvSpPr>
            <p:cNvPr id="11" name="Freeform 10">
              <a:extLst>
                <a:ext uri="{FF2B5EF4-FFF2-40B4-BE49-F238E27FC236}">
                  <a16:creationId xmlns:a16="http://schemas.microsoft.com/office/drawing/2014/main" id="{F3B7DC24-24C2-533A-528D-78A92C943CF6}"/>
                </a:ext>
              </a:extLst>
            </p:cNvPr>
            <p:cNvSpPr/>
            <p:nvPr userDrawn="1"/>
          </p:nvSpPr>
          <p:spPr>
            <a:xfrm>
              <a:off x="11393186" y="6297235"/>
              <a:ext cx="317384" cy="359681"/>
            </a:xfrm>
            <a:custGeom>
              <a:avLst/>
              <a:gdLst>
                <a:gd name="connsiteX0" fmla="*/ 226542 w 317384"/>
                <a:gd name="connsiteY0" fmla="*/ 0 h 359681"/>
                <a:gd name="connsiteX1" fmla="*/ 317384 w 317384"/>
                <a:gd name="connsiteY1" fmla="*/ 0 h 359681"/>
                <a:gd name="connsiteX2" fmla="*/ 90842 w 317384"/>
                <a:gd name="connsiteY2" fmla="*/ 359681 h 359681"/>
                <a:gd name="connsiteX3" fmla="*/ 0 w 317384"/>
                <a:gd name="connsiteY3" fmla="*/ 359681 h 359681"/>
              </a:gdLst>
              <a:ahLst/>
              <a:cxnLst>
                <a:cxn ang="0">
                  <a:pos x="connsiteX0" y="connsiteY0"/>
                </a:cxn>
                <a:cxn ang="0">
                  <a:pos x="connsiteX1" y="connsiteY1"/>
                </a:cxn>
                <a:cxn ang="0">
                  <a:pos x="connsiteX2" y="connsiteY2"/>
                </a:cxn>
                <a:cxn ang="0">
                  <a:pos x="connsiteX3" y="connsiteY3"/>
                </a:cxn>
              </a:cxnLst>
              <a:rect l="l" t="t" r="r" b="b"/>
              <a:pathLst>
                <a:path w="317384" h="359681">
                  <a:moveTo>
                    <a:pt x="226542" y="0"/>
                  </a:moveTo>
                  <a:lnTo>
                    <a:pt x="317384" y="0"/>
                  </a:lnTo>
                  <a:lnTo>
                    <a:pt x="90842" y="359681"/>
                  </a:lnTo>
                  <a:lnTo>
                    <a:pt x="0" y="359681"/>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12" name="Freeform 11">
              <a:extLst>
                <a:ext uri="{FF2B5EF4-FFF2-40B4-BE49-F238E27FC236}">
                  <a16:creationId xmlns:a16="http://schemas.microsoft.com/office/drawing/2014/main" id="{4A137864-A670-272D-7FF7-DF531956EA23}"/>
                </a:ext>
              </a:extLst>
            </p:cNvPr>
            <p:cNvSpPr/>
            <p:nvPr userDrawn="1"/>
          </p:nvSpPr>
          <p:spPr>
            <a:xfrm>
              <a:off x="11484218" y="6297235"/>
              <a:ext cx="570736" cy="359681"/>
            </a:xfrm>
            <a:custGeom>
              <a:avLst/>
              <a:gdLst>
                <a:gd name="connsiteX0" fmla="*/ 226352 w 570736"/>
                <a:gd name="connsiteY0" fmla="*/ 144532 h 359681"/>
                <a:gd name="connsiteX1" fmla="*/ 224249 w 570736"/>
                <a:gd name="connsiteY1" fmla="*/ 147871 h 359681"/>
                <a:gd name="connsiteX2" fmla="*/ 226352 w 570736"/>
                <a:gd name="connsiteY2" fmla="*/ 147871 h 359681"/>
                <a:gd name="connsiteX3" fmla="*/ 226352 w 570736"/>
                <a:gd name="connsiteY3" fmla="*/ 0 h 359681"/>
                <a:gd name="connsiteX4" fmla="*/ 226542 w 570736"/>
                <a:gd name="connsiteY4" fmla="*/ 0 h 359681"/>
                <a:gd name="connsiteX5" fmla="*/ 317384 w 570736"/>
                <a:gd name="connsiteY5" fmla="*/ 0 h 359681"/>
                <a:gd name="connsiteX6" fmla="*/ 570736 w 570736"/>
                <a:gd name="connsiteY6" fmla="*/ 0 h 359681"/>
                <a:gd name="connsiteX7" fmla="*/ 570736 w 570736"/>
                <a:gd name="connsiteY7" fmla="*/ 359681 h 359681"/>
                <a:gd name="connsiteX8" fmla="*/ 281534 w 570736"/>
                <a:gd name="connsiteY8" fmla="*/ 359681 h 359681"/>
                <a:gd name="connsiteX9" fmla="*/ 226352 w 570736"/>
                <a:gd name="connsiteY9" fmla="*/ 359681 h 359681"/>
                <a:gd name="connsiteX10" fmla="*/ 90842 w 570736"/>
                <a:gd name="connsiteY10" fmla="*/ 359681 h 359681"/>
                <a:gd name="connsiteX11" fmla="*/ 59152 w 570736"/>
                <a:gd name="connsiteY11" fmla="*/ 359681 h 359681"/>
                <a:gd name="connsiteX12" fmla="*/ 0 w 570736"/>
                <a:gd name="connsiteY12" fmla="*/ 359681 h 359681"/>
                <a:gd name="connsiteX13" fmla="*/ 226352 w 570736"/>
                <a:gd name="connsiteY13" fmla="*/ 302 h 359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70736" h="359681">
                  <a:moveTo>
                    <a:pt x="226352" y="144532"/>
                  </a:moveTo>
                  <a:lnTo>
                    <a:pt x="224249" y="147871"/>
                  </a:lnTo>
                  <a:lnTo>
                    <a:pt x="226352" y="147871"/>
                  </a:lnTo>
                  <a:close/>
                  <a:moveTo>
                    <a:pt x="226352" y="0"/>
                  </a:moveTo>
                  <a:lnTo>
                    <a:pt x="226542" y="0"/>
                  </a:lnTo>
                  <a:lnTo>
                    <a:pt x="317384" y="0"/>
                  </a:lnTo>
                  <a:lnTo>
                    <a:pt x="570736" y="0"/>
                  </a:lnTo>
                  <a:lnTo>
                    <a:pt x="570736" y="359681"/>
                  </a:lnTo>
                  <a:lnTo>
                    <a:pt x="281534" y="359681"/>
                  </a:lnTo>
                  <a:lnTo>
                    <a:pt x="226352" y="359681"/>
                  </a:lnTo>
                  <a:lnTo>
                    <a:pt x="90842" y="359681"/>
                  </a:lnTo>
                  <a:lnTo>
                    <a:pt x="59152" y="359681"/>
                  </a:lnTo>
                  <a:lnTo>
                    <a:pt x="0" y="359681"/>
                  </a:lnTo>
                  <a:lnTo>
                    <a:pt x="226352" y="30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p>
          </p:txBody>
        </p:sp>
        <p:grpSp>
          <p:nvGrpSpPr>
            <p:cNvPr id="5" name="Group 4">
              <a:extLst>
                <a:ext uri="{FF2B5EF4-FFF2-40B4-BE49-F238E27FC236}">
                  <a16:creationId xmlns:a16="http://schemas.microsoft.com/office/drawing/2014/main" id="{255F6B41-A1F7-93D4-C1D8-1E8DCC84A3FC}"/>
                </a:ext>
              </a:extLst>
            </p:cNvPr>
            <p:cNvGrpSpPr/>
            <p:nvPr userDrawn="1"/>
          </p:nvGrpSpPr>
          <p:grpSpPr>
            <a:xfrm>
              <a:off x="8440812" y="5079999"/>
              <a:ext cx="3054729" cy="1803813"/>
              <a:chOff x="8454778" y="4717483"/>
              <a:chExt cx="3833449" cy="2263646"/>
            </a:xfrm>
          </p:grpSpPr>
          <p:sp>
            <p:nvSpPr>
              <p:cNvPr id="6" name="Freeform 5">
                <a:extLst>
                  <a:ext uri="{FF2B5EF4-FFF2-40B4-BE49-F238E27FC236}">
                    <a16:creationId xmlns:a16="http://schemas.microsoft.com/office/drawing/2014/main" id="{F84C679B-57BF-9052-A682-73C39A8B22D9}"/>
                  </a:ext>
                </a:extLst>
              </p:cNvPr>
              <p:cNvSpPr/>
              <p:nvPr/>
            </p:nvSpPr>
            <p:spPr>
              <a:xfrm>
                <a:off x="8454778" y="4717483"/>
                <a:ext cx="1649048" cy="2263646"/>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rgbClr val="00AEEF">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7" name="Freeform 6">
                <a:extLst>
                  <a:ext uri="{FF2B5EF4-FFF2-40B4-BE49-F238E27FC236}">
                    <a16:creationId xmlns:a16="http://schemas.microsoft.com/office/drawing/2014/main" id="{17236AD3-E891-1780-58E7-3899198086B6}"/>
                  </a:ext>
                </a:extLst>
              </p:cNvPr>
              <p:cNvSpPr/>
              <p:nvPr/>
            </p:nvSpPr>
            <p:spPr>
              <a:xfrm>
                <a:off x="9546978" y="4717483"/>
                <a:ext cx="1649048" cy="2263646"/>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rgbClr val="00AEEF">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sz="1400"/>
              </a:p>
            </p:txBody>
          </p:sp>
          <p:sp>
            <p:nvSpPr>
              <p:cNvPr id="8" name="Freeform 7">
                <a:extLst>
                  <a:ext uri="{FF2B5EF4-FFF2-40B4-BE49-F238E27FC236}">
                    <a16:creationId xmlns:a16="http://schemas.microsoft.com/office/drawing/2014/main" id="{A980C3B0-B8F3-4926-8ADB-C044507978EF}"/>
                  </a:ext>
                </a:extLst>
              </p:cNvPr>
              <p:cNvSpPr/>
              <p:nvPr/>
            </p:nvSpPr>
            <p:spPr>
              <a:xfrm>
                <a:off x="10639179" y="4717483"/>
                <a:ext cx="1649048" cy="2263646"/>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rgbClr val="00AEEF">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sz="1400"/>
              </a:p>
            </p:txBody>
          </p:sp>
        </p:grpSp>
        <p:pic>
          <p:nvPicPr>
            <p:cNvPr id="9" name="Picture 8">
              <a:extLst>
                <a:ext uri="{FF2B5EF4-FFF2-40B4-BE49-F238E27FC236}">
                  <a16:creationId xmlns:a16="http://schemas.microsoft.com/office/drawing/2014/main" id="{EFC63A1F-B752-94BC-2542-3A15EE4278B2}"/>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9950326" y="5996097"/>
              <a:ext cx="1433113" cy="727538"/>
            </a:xfrm>
            <a:prstGeom prst="rect">
              <a:avLst/>
            </a:prstGeom>
          </p:spPr>
        </p:pic>
      </p:grpSp>
      <p:sp>
        <p:nvSpPr>
          <p:cNvPr id="10" name="Google Shape;150;p40">
            <a:extLst>
              <a:ext uri="{FF2B5EF4-FFF2-40B4-BE49-F238E27FC236}">
                <a16:creationId xmlns:a16="http://schemas.microsoft.com/office/drawing/2014/main" id="{048EE994-2621-A8B4-01D2-98660F421B06}"/>
              </a:ext>
            </a:extLst>
          </p:cNvPr>
          <p:cNvSpPr txBox="1"/>
          <p:nvPr userDrawn="1"/>
        </p:nvSpPr>
        <p:spPr>
          <a:xfrm>
            <a:off x="640079" y="6384395"/>
            <a:ext cx="4191001" cy="228924"/>
          </a:xfrm>
          <a:prstGeom prst="rect">
            <a:avLst/>
          </a:prstGeom>
          <a:noFill/>
          <a:ln>
            <a:noFill/>
          </a:ln>
        </p:spPr>
        <p:txBody>
          <a:bodyPr spcFirstLastPara="1" wrap="square" lIns="0" tIns="48325" rIns="0" bIns="48325" anchor="ctr" anchorCtr="0">
            <a:spAutoFit/>
          </a:bodyPr>
          <a:lstStyle/>
          <a:p>
            <a:pPr marL="0" marR="0" lvl="0" indent="0" algn="l" rtl="0">
              <a:lnSpc>
                <a:spcPct val="100000"/>
              </a:lnSpc>
              <a:spcBef>
                <a:spcPts val="0"/>
              </a:spcBef>
              <a:spcAft>
                <a:spcPts val="0"/>
              </a:spcAft>
              <a:buClr>
                <a:srgbClr val="7F7F7F"/>
              </a:buClr>
              <a:buSzPts val="800"/>
              <a:buFont typeface="Arial"/>
              <a:buNone/>
            </a:pPr>
            <a:r>
              <a:rPr lang="en-US" sz="800" b="0" u="none" strike="noStrike" cap="none" dirty="0">
                <a:solidFill>
                  <a:schemeClr val="bg1"/>
                </a:solidFill>
                <a:ea typeface="Arial"/>
                <a:cs typeface="Arial"/>
                <a:sym typeface="Arial"/>
              </a:rPr>
              <a:t>©2022 TransCelerate BioPharma Inc., All rights reserved. </a:t>
            </a:r>
            <a:endParaRPr dirty="0">
              <a:solidFill>
                <a:schemeClr val="bg1"/>
              </a:solidFill>
            </a:endParaRPr>
          </a:p>
        </p:txBody>
      </p:sp>
      <p:sp>
        <p:nvSpPr>
          <p:cNvPr id="3" name="Slide Number Placeholder 2">
            <a:extLst>
              <a:ext uri="{FF2B5EF4-FFF2-40B4-BE49-F238E27FC236}">
                <a16:creationId xmlns:a16="http://schemas.microsoft.com/office/drawing/2014/main" id="{781C7128-F28E-79DD-2DCC-CDE8C7FDB194}"/>
              </a:ext>
            </a:extLst>
          </p:cNvPr>
          <p:cNvSpPr>
            <a:spLocks noGrp="1"/>
          </p:cNvSpPr>
          <p:nvPr>
            <p:ph type="sldNum" sz="quarter" idx="10"/>
          </p:nvPr>
        </p:nvSpPr>
        <p:spPr/>
        <p:txBody>
          <a:bodyPr/>
          <a:lstStyle/>
          <a:p>
            <a:fld id="{48F63A3B-78C7-47BE-AE5E-E10140E04643}" type="slidenum">
              <a:rPr lang="en-US" smtClean="0"/>
              <a:pPr/>
              <a:t>‹#›</a:t>
            </a:fld>
            <a:endParaRPr lang="en-US" dirty="0"/>
          </a:p>
        </p:txBody>
      </p:sp>
      <p:sp>
        <p:nvSpPr>
          <p:cNvPr id="13" name="Title 12">
            <a:extLst>
              <a:ext uri="{FF2B5EF4-FFF2-40B4-BE49-F238E27FC236}">
                <a16:creationId xmlns:a16="http://schemas.microsoft.com/office/drawing/2014/main" id="{7B5F6961-93BF-C5B8-DF67-C213C6BA487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032403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20" name="TextBox 19">
            <a:extLst>
              <a:ext uri="{FF2B5EF4-FFF2-40B4-BE49-F238E27FC236}">
                <a16:creationId xmlns:a16="http://schemas.microsoft.com/office/drawing/2014/main" id="{80AD3660-CB40-E11E-E84C-44F7D813D08D}"/>
              </a:ext>
            </a:extLst>
          </p:cNvPr>
          <p:cNvSpPr txBox="1"/>
          <p:nvPr userDrawn="1"/>
        </p:nvSpPr>
        <p:spPr>
          <a:xfrm>
            <a:off x="13439841" y="4580268"/>
            <a:ext cx="118265" cy="197039"/>
          </a:xfrm>
          <a:prstGeom prst="rect">
            <a:avLst/>
          </a:prstGeom>
          <a:noFill/>
        </p:spPr>
        <p:txBody>
          <a:bodyPr wrap="square" rtlCol="0">
            <a:spAutoFit/>
          </a:bodyPr>
          <a:lstStyle/>
          <a:p>
            <a:endParaRPr lang="en-US" sz="1400" dirty="0"/>
          </a:p>
        </p:txBody>
      </p:sp>
      <p:sp>
        <p:nvSpPr>
          <p:cNvPr id="22" name="TextBox 21">
            <a:extLst>
              <a:ext uri="{FF2B5EF4-FFF2-40B4-BE49-F238E27FC236}">
                <a16:creationId xmlns:a16="http://schemas.microsoft.com/office/drawing/2014/main" id="{76C9A5B0-E0A9-4D0A-42CD-4A372DA406CC}"/>
              </a:ext>
            </a:extLst>
          </p:cNvPr>
          <p:cNvSpPr txBox="1"/>
          <p:nvPr userDrawn="1"/>
        </p:nvSpPr>
        <p:spPr>
          <a:xfrm>
            <a:off x="13851467" y="931333"/>
            <a:ext cx="184731" cy="369332"/>
          </a:xfrm>
          <a:prstGeom prst="rect">
            <a:avLst/>
          </a:prstGeom>
          <a:noFill/>
        </p:spPr>
        <p:txBody>
          <a:bodyPr wrap="none" rtlCol="0">
            <a:spAutoFit/>
          </a:bodyPr>
          <a:lstStyle/>
          <a:p>
            <a:endParaRPr lang="en-US" dirty="0"/>
          </a:p>
        </p:txBody>
      </p:sp>
      <p:sp>
        <p:nvSpPr>
          <p:cNvPr id="2" name="Title 1"/>
          <p:cNvSpPr>
            <a:spLocks noGrp="1"/>
          </p:cNvSpPr>
          <p:nvPr>
            <p:ph type="ctrTitle" hasCustomPrompt="1"/>
          </p:nvPr>
        </p:nvSpPr>
        <p:spPr>
          <a:xfrm>
            <a:off x="768096" y="67835"/>
            <a:ext cx="3838930" cy="775597"/>
          </a:xfrm>
          <a:prstGeom prst="rect">
            <a:avLst/>
          </a:prstGeom>
        </p:spPr>
        <p:txBody>
          <a:bodyPr lIns="0" anchor="ctr"/>
          <a:lstStyle>
            <a:lvl1pPr algn="l">
              <a:defRPr kumimoji="0" lang="en-US" sz="2800" b="1" i="0" u="none" strike="noStrike" kern="1200" cap="none" spc="0" normalizeH="0" baseline="0">
                <a:ln>
                  <a:noFill/>
                </a:ln>
                <a:solidFill>
                  <a:schemeClr val="bg1"/>
                </a:solidFill>
                <a:effectLst/>
                <a:uLnTx/>
                <a:uFillTx/>
                <a:latin typeface="+mj-lt"/>
                <a:ea typeface="+mn-ea"/>
                <a:cs typeface="Calibri Light" panose="020F0302020204030204" pitchFamily="34" charset="0"/>
              </a:defRPr>
            </a:lvl1pPr>
          </a:lstStyle>
          <a:p>
            <a:r>
              <a:rPr lang="en-US" dirty="0"/>
              <a:t>Click to edit master title style</a:t>
            </a:r>
          </a:p>
        </p:txBody>
      </p:sp>
      <p:sp>
        <p:nvSpPr>
          <p:cNvPr id="17" name="Freeform 16">
            <a:extLst>
              <a:ext uri="{FF2B5EF4-FFF2-40B4-BE49-F238E27FC236}">
                <a16:creationId xmlns:a16="http://schemas.microsoft.com/office/drawing/2014/main" id="{BF692B41-8B01-0E17-5608-3615932A3644}"/>
              </a:ext>
            </a:extLst>
          </p:cNvPr>
          <p:cNvSpPr/>
          <p:nvPr userDrawn="1"/>
        </p:nvSpPr>
        <p:spPr>
          <a:xfrm>
            <a:off x="11393186" y="6297235"/>
            <a:ext cx="317384" cy="359681"/>
          </a:xfrm>
          <a:custGeom>
            <a:avLst/>
            <a:gdLst>
              <a:gd name="connsiteX0" fmla="*/ 226542 w 317384"/>
              <a:gd name="connsiteY0" fmla="*/ 0 h 359681"/>
              <a:gd name="connsiteX1" fmla="*/ 317384 w 317384"/>
              <a:gd name="connsiteY1" fmla="*/ 0 h 359681"/>
              <a:gd name="connsiteX2" fmla="*/ 90842 w 317384"/>
              <a:gd name="connsiteY2" fmla="*/ 359681 h 359681"/>
              <a:gd name="connsiteX3" fmla="*/ 0 w 317384"/>
              <a:gd name="connsiteY3" fmla="*/ 359681 h 359681"/>
            </a:gdLst>
            <a:ahLst/>
            <a:cxnLst>
              <a:cxn ang="0">
                <a:pos x="connsiteX0" y="connsiteY0"/>
              </a:cxn>
              <a:cxn ang="0">
                <a:pos x="connsiteX1" y="connsiteY1"/>
              </a:cxn>
              <a:cxn ang="0">
                <a:pos x="connsiteX2" y="connsiteY2"/>
              </a:cxn>
              <a:cxn ang="0">
                <a:pos x="connsiteX3" y="connsiteY3"/>
              </a:cxn>
            </a:cxnLst>
            <a:rect l="l" t="t" r="r" b="b"/>
            <a:pathLst>
              <a:path w="317384" h="359681">
                <a:moveTo>
                  <a:pt x="226542" y="0"/>
                </a:moveTo>
                <a:lnTo>
                  <a:pt x="317384" y="0"/>
                </a:lnTo>
                <a:lnTo>
                  <a:pt x="90842" y="359681"/>
                </a:lnTo>
                <a:lnTo>
                  <a:pt x="0" y="359681"/>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18" name="Freeform 17">
            <a:extLst>
              <a:ext uri="{FF2B5EF4-FFF2-40B4-BE49-F238E27FC236}">
                <a16:creationId xmlns:a16="http://schemas.microsoft.com/office/drawing/2014/main" id="{15929231-B6B0-83A7-B567-65BCFAE0F8B4}"/>
              </a:ext>
            </a:extLst>
          </p:cNvPr>
          <p:cNvSpPr/>
          <p:nvPr userDrawn="1"/>
        </p:nvSpPr>
        <p:spPr>
          <a:xfrm>
            <a:off x="11484218" y="6297235"/>
            <a:ext cx="570736" cy="359681"/>
          </a:xfrm>
          <a:custGeom>
            <a:avLst/>
            <a:gdLst>
              <a:gd name="connsiteX0" fmla="*/ 226352 w 570736"/>
              <a:gd name="connsiteY0" fmla="*/ 144532 h 359681"/>
              <a:gd name="connsiteX1" fmla="*/ 224249 w 570736"/>
              <a:gd name="connsiteY1" fmla="*/ 147871 h 359681"/>
              <a:gd name="connsiteX2" fmla="*/ 226352 w 570736"/>
              <a:gd name="connsiteY2" fmla="*/ 147871 h 359681"/>
              <a:gd name="connsiteX3" fmla="*/ 226352 w 570736"/>
              <a:gd name="connsiteY3" fmla="*/ 0 h 359681"/>
              <a:gd name="connsiteX4" fmla="*/ 226542 w 570736"/>
              <a:gd name="connsiteY4" fmla="*/ 0 h 359681"/>
              <a:gd name="connsiteX5" fmla="*/ 317384 w 570736"/>
              <a:gd name="connsiteY5" fmla="*/ 0 h 359681"/>
              <a:gd name="connsiteX6" fmla="*/ 570736 w 570736"/>
              <a:gd name="connsiteY6" fmla="*/ 0 h 359681"/>
              <a:gd name="connsiteX7" fmla="*/ 570736 w 570736"/>
              <a:gd name="connsiteY7" fmla="*/ 359681 h 359681"/>
              <a:gd name="connsiteX8" fmla="*/ 281534 w 570736"/>
              <a:gd name="connsiteY8" fmla="*/ 359681 h 359681"/>
              <a:gd name="connsiteX9" fmla="*/ 226352 w 570736"/>
              <a:gd name="connsiteY9" fmla="*/ 359681 h 359681"/>
              <a:gd name="connsiteX10" fmla="*/ 90842 w 570736"/>
              <a:gd name="connsiteY10" fmla="*/ 359681 h 359681"/>
              <a:gd name="connsiteX11" fmla="*/ 59152 w 570736"/>
              <a:gd name="connsiteY11" fmla="*/ 359681 h 359681"/>
              <a:gd name="connsiteX12" fmla="*/ 0 w 570736"/>
              <a:gd name="connsiteY12" fmla="*/ 359681 h 359681"/>
              <a:gd name="connsiteX13" fmla="*/ 226352 w 570736"/>
              <a:gd name="connsiteY13" fmla="*/ 302 h 359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70736" h="359681">
                <a:moveTo>
                  <a:pt x="226352" y="144532"/>
                </a:moveTo>
                <a:lnTo>
                  <a:pt x="224249" y="147871"/>
                </a:lnTo>
                <a:lnTo>
                  <a:pt x="226352" y="147871"/>
                </a:lnTo>
                <a:close/>
                <a:moveTo>
                  <a:pt x="226352" y="0"/>
                </a:moveTo>
                <a:lnTo>
                  <a:pt x="226542" y="0"/>
                </a:lnTo>
                <a:lnTo>
                  <a:pt x="317384" y="0"/>
                </a:lnTo>
                <a:lnTo>
                  <a:pt x="570736" y="0"/>
                </a:lnTo>
                <a:lnTo>
                  <a:pt x="570736" y="359681"/>
                </a:lnTo>
                <a:lnTo>
                  <a:pt x="281534" y="359681"/>
                </a:lnTo>
                <a:lnTo>
                  <a:pt x="226352" y="359681"/>
                </a:lnTo>
                <a:lnTo>
                  <a:pt x="90842" y="359681"/>
                </a:lnTo>
                <a:lnTo>
                  <a:pt x="59152" y="359681"/>
                </a:lnTo>
                <a:lnTo>
                  <a:pt x="0" y="359681"/>
                </a:lnTo>
                <a:lnTo>
                  <a:pt x="226352" y="30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p>
        </p:txBody>
      </p:sp>
      <p:pic>
        <p:nvPicPr>
          <p:cNvPr id="19" name="Picture 18">
            <a:extLst>
              <a:ext uri="{FF2B5EF4-FFF2-40B4-BE49-F238E27FC236}">
                <a16:creationId xmlns:a16="http://schemas.microsoft.com/office/drawing/2014/main" id="{F579FEA3-C81E-D95B-AB3C-EC918907FB62}"/>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9950326" y="5996097"/>
            <a:ext cx="1433113" cy="727538"/>
          </a:xfrm>
          <a:prstGeom prst="rect">
            <a:avLst/>
          </a:prstGeom>
        </p:spPr>
      </p:pic>
      <p:sp>
        <p:nvSpPr>
          <p:cNvPr id="3" name="Slide Number Placeholder 2">
            <a:extLst>
              <a:ext uri="{FF2B5EF4-FFF2-40B4-BE49-F238E27FC236}">
                <a16:creationId xmlns:a16="http://schemas.microsoft.com/office/drawing/2014/main" id="{7B6A8D07-29C9-C4A0-7009-2424E2923DD0}"/>
              </a:ext>
            </a:extLst>
          </p:cNvPr>
          <p:cNvSpPr>
            <a:spLocks noGrp="1"/>
          </p:cNvSpPr>
          <p:nvPr>
            <p:ph type="sldNum" sz="quarter" idx="10"/>
          </p:nvPr>
        </p:nvSpPr>
        <p:spPr/>
        <p:txBody>
          <a:bodyPr/>
          <a:lstStyle/>
          <a:p>
            <a:fld id="{48F63A3B-78C7-47BE-AE5E-E10140E04643}" type="slidenum">
              <a:rPr lang="en-US" smtClean="0"/>
              <a:pPr/>
              <a:t>‹#›</a:t>
            </a:fld>
            <a:endParaRPr lang="en-US" dirty="0"/>
          </a:p>
        </p:txBody>
      </p:sp>
      <p:sp>
        <p:nvSpPr>
          <p:cNvPr id="4" name="Google Shape;150;p40">
            <a:extLst>
              <a:ext uri="{FF2B5EF4-FFF2-40B4-BE49-F238E27FC236}">
                <a16:creationId xmlns:a16="http://schemas.microsoft.com/office/drawing/2014/main" id="{E28DE25A-C796-58FD-F3B1-CF017B36AA46}"/>
              </a:ext>
            </a:extLst>
          </p:cNvPr>
          <p:cNvSpPr txBox="1"/>
          <p:nvPr userDrawn="1"/>
        </p:nvSpPr>
        <p:spPr>
          <a:xfrm>
            <a:off x="777240" y="6384395"/>
            <a:ext cx="4191001" cy="228924"/>
          </a:xfrm>
          <a:prstGeom prst="rect">
            <a:avLst/>
          </a:prstGeom>
          <a:noFill/>
          <a:ln>
            <a:noFill/>
          </a:ln>
        </p:spPr>
        <p:txBody>
          <a:bodyPr spcFirstLastPara="1" wrap="square" lIns="0" tIns="48325" rIns="0" bIns="48325" anchor="ctr" anchorCtr="0">
            <a:spAutoFit/>
          </a:bodyPr>
          <a:lstStyle/>
          <a:p>
            <a:pPr marL="0" marR="0" lvl="0" indent="0" algn="l" rtl="0">
              <a:lnSpc>
                <a:spcPct val="100000"/>
              </a:lnSpc>
              <a:spcBef>
                <a:spcPts val="0"/>
              </a:spcBef>
              <a:spcAft>
                <a:spcPts val="0"/>
              </a:spcAft>
              <a:buClr>
                <a:srgbClr val="7F7F7F"/>
              </a:buClr>
              <a:buSzPts val="800"/>
              <a:buFont typeface="Arial"/>
              <a:buNone/>
            </a:pPr>
            <a:r>
              <a:rPr lang="en-US" sz="800" b="0" u="none" strike="noStrike" cap="none" dirty="0">
                <a:solidFill>
                  <a:schemeClr val="bg1">
                    <a:lumMod val="50000"/>
                  </a:schemeClr>
                </a:solidFill>
                <a:ea typeface="Arial"/>
                <a:cs typeface="Arial"/>
                <a:sym typeface="Arial"/>
              </a:rPr>
              <a:t>©2022 TRANSCELERATE BIOPHARMA INC., ALL RIGHTS RESERVED. </a:t>
            </a:r>
            <a:endParaRPr lang="en-US" dirty="0">
              <a:solidFill>
                <a:schemeClr val="bg1">
                  <a:lumMod val="50000"/>
                </a:schemeClr>
              </a:solidFill>
            </a:endParaRPr>
          </a:p>
        </p:txBody>
      </p:sp>
    </p:spTree>
    <p:extLst>
      <p:ext uri="{BB962C8B-B14F-4D97-AF65-F5344CB8AC3E}">
        <p14:creationId xmlns:p14="http://schemas.microsoft.com/office/powerpoint/2010/main" val="902960454"/>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Blank two">
    <p:spTree>
      <p:nvGrpSpPr>
        <p:cNvPr id="1" name=""/>
        <p:cNvGrpSpPr/>
        <p:nvPr/>
      </p:nvGrpSpPr>
      <p:grpSpPr>
        <a:xfrm>
          <a:off x="0" y="0"/>
          <a:ext cx="0" cy="0"/>
          <a:chOff x="0" y="0"/>
          <a:chExt cx="0" cy="0"/>
        </a:xfrm>
      </p:grpSpPr>
      <p:sp>
        <p:nvSpPr>
          <p:cNvPr id="20" name="TextBox 19">
            <a:extLst>
              <a:ext uri="{FF2B5EF4-FFF2-40B4-BE49-F238E27FC236}">
                <a16:creationId xmlns:a16="http://schemas.microsoft.com/office/drawing/2014/main" id="{80AD3660-CB40-E11E-E84C-44F7D813D08D}"/>
              </a:ext>
            </a:extLst>
          </p:cNvPr>
          <p:cNvSpPr txBox="1"/>
          <p:nvPr userDrawn="1"/>
        </p:nvSpPr>
        <p:spPr>
          <a:xfrm>
            <a:off x="13439841" y="4580268"/>
            <a:ext cx="118265" cy="197039"/>
          </a:xfrm>
          <a:prstGeom prst="rect">
            <a:avLst/>
          </a:prstGeom>
          <a:noFill/>
        </p:spPr>
        <p:txBody>
          <a:bodyPr wrap="square" rtlCol="0">
            <a:spAutoFit/>
          </a:bodyPr>
          <a:lstStyle/>
          <a:p>
            <a:endParaRPr lang="en-US" sz="1400" dirty="0"/>
          </a:p>
        </p:txBody>
      </p:sp>
      <p:sp>
        <p:nvSpPr>
          <p:cNvPr id="22" name="TextBox 21">
            <a:extLst>
              <a:ext uri="{FF2B5EF4-FFF2-40B4-BE49-F238E27FC236}">
                <a16:creationId xmlns:a16="http://schemas.microsoft.com/office/drawing/2014/main" id="{76C9A5B0-E0A9-4D0A-42CD-4A372DA406CC}"/>
              </a:ext>
            </a:extLst>
          </p:cNvPr>
          <p:cNvSpPr txBox="1"/>
          <p:nvPr userDrawn="1"/>
        </p:nvSpPr>
        <p:spPr>
          <a:xfrm>
            <a:off x="13851467" y="931333"/>
            <a:ext cx="184731" cy="369332"/>
          </a:xfrm>
          <a:prstGeom prst="rect">
            <a:avLst/>
          </a:prstGeom>
          <a:noFill/>
        </p:spPr>
        <p:txBody>
          <a:bodyPr wrap="none" rtlCol="0">
            <a:spAutoFit/>
          </a:bodyPr>
          <a:lstStyle/>
          <a:p>
            <a:endParaRPr lang="en-US" dirty="0"/>
          </a:p>
        </p:txBody>
      </p:sp>
      <p:sp>
        <p:nvSpPr>
          <p:cNvPr id="3" name="Slide Number Placeholder 2">
            <a:extLst>
              <a:ext uri="{FF2B5EF4-FFF2-40B4-BE49-F238E27FC236}">
                <a16:creationId xmlns:a16="http://schemas.microsoft.com/office/drawing/2014/main" id="{7B6A8D07-29C9-C4A0-7009-2424E2923DD0}"/>
              </a:ext>
            </a:extLst>
          </p:cNvPr>
          <p:cNvSpPr>
            <a:spLocks noGrp="1"/>
          </p:cNvSpPr>
          <p:nvPr>
            <p:ph type="sldNum" sz="quarter" idx="10"/>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26625605"/>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Image sli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1CCC29E-8A16-3306-19CC-AF33785ABEE0}"/>
              </a:ext>
            </a:extLst>
          </p:cNvPr>
          <p:cNvSpPr>
            <a:spLocks noGrp="1"/>
          </p:cNvSpPr>
          <p:nvPr>
            <p:ph type="pic" sz="quarter" idx="11"/>
          </p:nvPr>
        </p:nvSpPr>
        <p:spPr>
          <a:xfrm>
            <a:off x="6096000" y="-4432"/>
            <a:ext cx="6096000" cy="6858000"/>
          </a:xfrm>
          <a:prstGeom prst="rect">
            <a:avLst/>
          </a:prstGeom>
        </p:spPr>
        <p:txBody>
          <a:bodyPr anchor="ctr"/>
          <a:lstStyle>
            <a:lvl1pPr algn="ctr">
              <a:defRPr/>
            </a:lvl1pPr>
          </a:lstStyle>
          <a:p>
            <a:endParaRPr lang="en-US"/>
          </a:p>
        </p:txBody>
      </p:sp>
      <p:sp>
        <p:nvSpPr>
          <p:cNvPr id="20" name="TextBox 19">
            <a:extLst>
              <a:ext uri="{FF2B5EF4-FFF2-40B4-BE49-F238E27FC236}">
                <a16:creationId xmlns:a16="http://schemas.microsoft.com/office/drawing/2014/main" id="{80AD3660-CB40-E11E-E84C-44F7D813D08D}"/>
              </a:ext>
            </a:extLst>
          </p:cNvPr>
          <p:cNvSpPr txBox="1"/>
          <p:nvPr userDrawn="1"/>
        </p:nvSpPr>
        <p:spPr>
          <a:xfrm>
            <a:off x="13439841" y="4580268"/>
            <a:ext cx="118265" cy="197039"/>
          </a:xfrm>
          <a:prstGeom prst="rect">
            <a:avLst/>
          </a:prstGeom>
          <a:noFill/>
        </p:spPr>
        <p:txBody>
          <a:bodyPr wrap="square" rtlCol="0">
            <a:spAutoFit/>
          </a:bodyPr>
          <a:lstStyle/>
          <a:p>
            <a:endParaRPr lang="en-US" sz="1400" dirty="0"/>
          </a:p>
        </p:txBody>
      </p:sp>
      <p:sp>
        <p:nvSpPr>
          <p:cNvPr id="22" name="TextBox 21">
            <a:extLst>
              <a:ext uri="{FF2B5EF4-FFF2-40B4-BE49-F238E27FC236}">
                <a16:creationId xmlns:a16="http://schemas.microsoft.com/office/drawing/2014/main" id="{76C9A5B0-E0A9-4D0A-42CD-4A372DA406CC}"/>
              </a:ext>
            </a:extLst>
          </p:cNvPr>
          <p:cNvSpPr txBox="1"/>
          <p:nvPr userDrawn="1"/>
        </p:nvSpPr>
        <p:spPr>
          <a:xfrm>
            <a:off x="13851467" y="931333"/>
            <a:ext cx="184731" cy="369332"/>
          </a:xfrm>
          <a:prstGeom prst="rect">
            <a:avLst/>
          </a:prstGeom>
          <a:noFill/>
        </p:spPr>
        <p:txBody>
          <a:bodyPr wrap="none" rtlCol="0">
            <a:spAutoFit/>
          </a:bodyPr>
          <a:lstStyle/>
          <a:p>
            <a:endParaRPr lang="en-US" dirty="0"/>
          </a:p>
        </p:txBody>
      </p:sp>
      <p:sp>
        <p:nvSpPr>
          <p:cNvPr id="2" name="Title 1"/>
          <p:cNvSpPr>
            <a:spLocks noGrp="1"/>
          </p:cNvSpPr>
          <p:nvPr>
            <p:ph type="ctrTitle" hasCustomPrompt="1"/>
          </p:nvPr>
        </p:nvSpPr>
        <p:spPr>
          <a:xfrm>
            <a:off x="768096" y="62456"/>
            <a:ext cx="3838930" cy="775597"/>
          </a:xfrm>
          <a:prstGeom prst="rect">
            <a:avLst/>
          </a:prstGeom>
        </p:spPr>
        <p:txBody>
          <a:bodyPr lIns="0" anchor="ctr"/>
          <a:lstStyle>
            <a:lvl1pPr algn="l">
              <a:defRPr kumimoji="0" lang="en-US" sz="2800" b="1" i="0" u="none" strike="noStrike" kern="1200" cap="none" spc="0" normalizeH="0" baseline="0">
                <a:ln>
                  <a:noFill/>
                </a:ln>
                <a:solidFill>
                  <a:schemeClr val="bg1"/>
                </a:solidFill>
                <a:effectLst/>
                <a:uLnTx/>
                <a:uFillTx/>
                <a:latin typeface="+mj-lt"/>
                <a:ea typeface="+mn-ea"/>
                <a:cs typeface="Calibri Light" panose="020F0302020204030204" pitchFamily="34" charset="0"/>
              </a:defRPr>
            </a:lvl1pPr>
          </a:lstStyle>
          <a:p>
            <a:r>
              <a:rPr lang="en-US" dirty="0"/>
              <a:t>Click to edit master title style</a:t>
            </a:r>
          </a:p>
        </p:txBody>
      </p:sp>
      <p:sp>
        <p:nvSpPr>
          <p:cNvPr id="3" name="Slide Number Placeholder 2">
            <a:extLst>
              <a:ext uri="{FF2B5EF4-FFF2-40B4-BE49-F238E27FC236}">
                <a16:creationId xmlns:a16="http://schemas.microsoft.com/office/drawing/2014/main" id="{794BE017-0BB1-9FED-E3FE-48CA8C092FC4}"/>
              </a:ext>
            </a:extLst>
          </p:cNvPr>
          <p:cNvSpPr>
            <a:spLocks noGrp="1"/>
          </p:cNvSpPr>
          <p:nvPr>
            <p:ph type="sldNum" sz="quarter" idx="10"/>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398780785"/>
      </p:ext>
    </p:extLst>
  </p:cSld>
  <p:clrMapOvr>
    <a:masterClrMapping/>
  </p:clrMapOvr>
  <p:extLst>
    <p:ext uri="{DCECCB84-F9BA-43D5-87BE-67443E8EF086}">
      <p15:sldGuideLst xmlns:p15="http://schemas.microsoft.com/office/powerpoint/2012/main">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lue layout">
    <p:bg>
      <p:bgPr>
        <a:solidFill>
          <a:schemeClr val="tx2"/>
        </a:solidFill>
        <a:effectLst/>
      </p:bgPr>
    </p:bg>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CDDF316E-A00D-3412-9637-FC59F1B1E824}"/>
              </a:ext>
            </a:extLst>
          </p:cNvPr>
          <p:cNvSpPr/>
          <p:nvPr userDrawn="1"/>
        </p:nvSpPr>
        <p:spPr>
          <a:xfrm>
            <a:off x="11393186" y="6297235"/>
            <a:ext cx="317384" cy="359681"/>
          </a:xfrm>
          <a:custGeom>
            <a:avLst/>
            <a:gdLst>
              <a:gd name="connsiteX0" fmla="*/ 226542 w 317384"/>
              <a:gd name="connsiteY0" fmla="*/ 0 h 359681"/>
              <a:gd name="connsiteX1" fmla="*/ 317384 w 317384"/>
              <a:gd name="connsiteY1" fmla="*/ 0 h 359681"/>
              <a:gd name="connsiteX2" fmla="*/ 90842 w 317384"/>
              <a:gd name="connsiteY2" fmla="*/ 359681 h 359681"/>
              <a:gd name="connsiteX3" fmla="*/ 0 w 317384"/>
              <a:gd name="connsiteY3" fmla="*/ 359681 h 359681"/>
            </a:gdLst>
            <a:ahLst/>
            <a:cxnLst>
              <a:cxn ang="0">
                <a:pos x="connsiteX0" y="connsiteY0"/>
              </a:cxn>
              <a:cxn ang="0">
                <a:pos x="connsiteX1" y="connsiteY1"/>
              </a:cxn>
              <a:cxn ang="0">
                <a:pos x="connsiteX2" y="connsiteY2"/>
              </a:cxn>
              <a:cxn ang="0">
                <a:pos x="connsiteX3" y="connsiteY3"/>
              </a:cxn>
            </a:cxnLst>
            <a:rect l="l" t="t" r="r" b="b"/>
            <a:pathLst>
              <a:path w="317384" h="359681">
                <a:moveTo>
                  <a:pt x="226542" y="0"/>
                </a:moveTo>
                <a:lnTo>
                  <a:pt x="317384" y="0"/>
                </a:lnTo>
                <a:lnTo>
                  <a:pt x="90842" y="359681"/>
                </a:lnTo>
                <a:lnTo>
                  <a:pt x="0" y="359681"/>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18" name="Freeform 17">
            <a:extLst>
              <a:ext uri="{FF2B5EF4-FFF2-40B4-BE49-F238E27FC236}">
                <a16:creationId xmlns:a16="http://schemas.microsoft.com/office/drawing/2014/main" id="{41CCF712-0C53-5832-FB2A-A028693088F3}"/>
              </a:ext>
            </a:extLst>
          </p:cNvPr>
          <p:cNvSpPr/>
          <p:nvPr userDrawn="1"/>
        </p:nvSpPr>
        <p:spPr>
          <a:xfrm>
            <a:off x="11484218" y="6297235"/>
            <a:ext cx="570736" cy="359681"/>
          </a:xfrm>
          <a:custGeom>
            <a:avLst/>
            <a:gdLst>
              <a:gd name="connsiteX0" fmla="*/ 226352 w 570736"/>
              <a:gd name="connsiteY0" fmla="*/ 144532 h 359681"/>
              <a:gd name="connsiteX1" fmla="*/ 224249 w 570736"/>
              <a:gd name="connsiteY1" fmla="*/ 147871 h 359681"/>
              <a:gd name="connsiteX2" fmla="*/ 226352 w 570736"/>
              <a:gd name="connsiteY2" fmla="*/ 147871 h 359681"/>
              <a:gd name="connsiteX3" fmla="*/ 226352 w 570736"/>
              <a:gd name="connsiteY3" fmla="*/ 0 h 359681"/>
              <a:gd name="connsiteX4" fmla="*/ 226542 w 570736"/>
              <a:gd name="connsiteY4" fmla="*/ 0 h 359681"/>
              <a:gd name="connsiteX5" fmla="*/ 317384 w 570736"/>
              <a:gd name="connsiteY5" fmla="*/ 0 h 359681"/>
              <a:gd name="connsiteX6" fmla="*/ 570736 w 570736"/>
              <a:gd name="connsiteY6" fmla="*/ 0 h 359681"/>
              <a:gd name="connsiteX7" fmla="*/ 570736 w 570736"/>
              <a:gd name="connsiteY7" fmla="*/ 359681 h 359681"/>
              <a:gd name="connsiteX8" fmla="*/ 281534 w 570736"/>
              <a:gd name="connsiteY8" fmla="*/ 359681 h 359681"/>
              <a:gd name="connsiteX9" fmla="*/ 226352 w 570736"/>
              <a:gd name="connsiteY9" fmla="*/ 359681 h 359681"/>
              <a:gd name="connsiteX10" fmla="*/ 90842 w 570736"/>
              <a:gd name="connsiteY10" fmla="*/ 359681 h 359681"/>
              <a:gd name="connsiteX11" fmla="*/ 59152 w 570736"/>
              <a:gd name="connsiteY11" fmla="*/ 359681 h 359681"/>
              <a:gd name="connsiteX12" fmla="*/ 0 w 570736"/>
              <a:gd name="connsiteY12" fmla="*/ 359681 h 359681"/>
              <a:gd name="connsiteX13" fmla="*/ 226352 w 570736"/>
              <a:gd name="connsiteY13" fmla="*/ 302 h 359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70736" h="359681">
                <a:moveTo>
                  <a:pt x="226352" y="144532"/>
                </a:moveTo>
                <a:lnTo>
                  <a:pt x="224249" y="147871"/>
                </a:lnTo>
                <a:lnTo>
                  <a:pt x="226352" y="147871"/>
                </a:lnTo>
                <a:close/>
                <a:moveTo>
                  <a:pt x="226352" y="0"/>
                </a:moveTo>
                <a:lnTo>
                  <a:pt x="226542" y="0"/>
                </a:lnTo>
                <a:lnTo>
                  <a:pt x="317384" y="0"/>
                </a:lnTo>
                <a:lnTo>
                  <a:pt x="570736" y="0"/>
                </a:lnTo>
                <a:lnTo>
                  <a:pt x="570736" y="359681"/>
                </a:lnTo>
                <a:lnTo>
                  <a:pt x="281534" y="359681"/>
                </a:lnTo>
                <a:lnTo>
                  <a:pt x="226352" y="359681"/>
                </a:lnTo>
                <a:lnTo>
                  <a:pt x="90842" y="359681"/>
                </a:lnTo>
                <a:lnTo>
                  <a:pt x="59152" y="359681"/>
                </a:lnTo>
                <a:lnTo>
                  <a:pt x="0" y="359681"/>
                </a:lnTo>
                <a:lnTo>
                  <a:pt x="226352" y="30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p>
        </p:txBody>
      </p:sp>
      <p:sp>
        <p:nvSpPr>
          <p:cNvPr id="3" name="Content Placeholder 2"/>
          <p:cNvSpPr>
            <a:spLocks noGrp="1"/>
          </p:cNvSpPr>
          <p:nvPr>
            <p:ph idx="1"/>
          </p:nvPr>
        </p:nvSpPr>
        <p:spPr>
          <a:xfrm>
            <a:off x="765243" y="1377303"/>
            <a:ext cx="10779058" cy="4341572"/>
          </a:xfrm>
          <a:prstGeom prst="rect">
            <a:avLst/>
          </a:prstGeom>
        </p:spPr>
        <p:txBody>
          <a:bodyPr lIns="0" tIns="0" rIns="0" bIns="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3">
            <a:extLst>
              <a:ext uri="{FF2B5EF4-FFF2-40B4-BE49-F238E27FC236}">
                <a16:creationId xmlns:a16="http://schemas.microsoft.com/office/drawing/2014/main" id="{89E36BC0-FD84-55AA-14DA-B8BD4D22D140}"/>
              </a:ext>
            </a:extLst>
          </p:cNvPr>
          <p:cNvSpPr>
            <a:spLocks noGrp="1"/>
          </p:cNvSpPr>
          <p:nvPr>
            <p:ph type="sldNum" sz="quarter" idx="10"/>
          </p:nvPr>
        </p:nvSpPr>
        <p:spPr/>
        <p:txBody>
          <a:bodyPr/>
          <a:lstStyle/>
          <a:p>
            <a:fld id="{48F63A3B-78C7-47BE-AE5E-E10140E04643}" type="slidenum">
              <a:rPr lang="en-US" smtClean="0"/>
              <a:pPr/>
              <a:t>‹#›</a:t>
            </a:fld>
            <a:endParaRPr lang="en-US" dirty="0"/>
          </a:p>
        </p:txBody>
      </p:sp>
      <p:sp>
        <p:nvSpPr>
          <p:cNvPr id="2" name="Title 1">
            <a:extLst>
              <a:ext uri="{FF2B5EF4-FFF2-40B4-BE49-F238E27FC236}">
                <a16:creationId xmlns:a16="http://schemas.microsoft.com/office/drawing/2014/main" id="{76763CF4-E3DB-3A81-FC7E-B1C002D5C507}"/>
              </a:ext>
            </a:extLst>
          </p:cNvPr>
          <p:cNvSpPr>
            <a:spLocks noGrp="1"/>
          </p:cNvSpPr>
          <p:nvPr>
            <p:ph type="title" hasCustomPrompt="1"/>
          </p:nvPr>
        </p:nvSpPr>
        <p:spPr/>
        <p:txBody>
          <a:bodyPr/>
          <a:lstStyle>
            <a:lvl1pPr>
              <a:defRPr>
                <a:solidFill>
                  <a:schemeClr val="bg1"/>
                </a:solidFill>
              </a:defRPr>
            </a:lvl1pPr>
          </a:lstStyle>
          <a:p>
            <a:r>
              <a:rPr lang="en-US" dirty="0"/>
              <a:t>Click to edit master title style</a:t>
            </a:r>
          </a:p>
        </p:txBody>
      </p:sp>
      <p:grpSp>
        <p:nvGrpSpPr>
          <p:cNvPr id="9" name="Group 8">
            <a:extLst>
              <a:ext uri="{FF2B5EF4-FFF2-40B4-BE49-F238E27FC236}">
                <a16:creationId xmlns:a16="http://schemas.microsoft.com/office/drawing/2014/main" id="{F5AFC4EE-2C87-D9B7-2BBB-0500FEAD7A86}"/>
              </a:ext>
            </a:extLst>
          </p:cNvPr>
          <p:cNvGrpSpPr/>
          <p:nvPr userDrawn="1"/>
        </p:nvGrpSpPr>
        <p:grpSpPr>
          <a:xfrm>
            <a:off x="8440812" y="5079999"/>
            <a:ext cx="3054729" cy="1803813"/>
            <a:chOff x="8454778" y="4717483"/>
            <a:chExt cx="3833449" cy="2263646"/>
          </a:xfrm>
        </p:grpSpPr>
        <p:sp>
          <p:nvSpPr>
            <p:cNvPr id="10" name="Freeform 9">
              <a:extLst>
                <a:ext uri="{FF2B5EF4-FFF2-40B4-BE49-F238E27FC236}">
                  <a16:creationId xmlns:a16="http://schemas.microsoft.com/office/drawing/2014/main" id="{31B765A3-6743-449B-CC23-D69BA633A583}"/>
                </a:ext>
              </a:extLst>
            </p:cNvPr>
            <p:cNvSpPr/>
            <p:nvPr/>
          </p:nvSpPr>
          <p:spPr>
            <a:xfrm>
              <a:off x="8454778" y="4717483"/>
              <a:ext cx="1649048" cy="2263646"/>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rgbClr val="00AEEF">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14" name="Freeform 13">
              <a:extLst>
                <a:ext uri="{FF2B5EF4-FFF2-40B4-BE49-F238E27FC236}">
                  <a16:creationId xmlns:a16="http://schemas.microsoft.com/office/drawing/2014/main" id="{A16FF2C5-B170-B80B-3760-1987A24B1D4E}"/>
                </a:ext>
              </a:extLst>
            </p:cNvPr>
            <p:cNvSpPr/>
            <p:nvPr/>
          </p:nvSpPr>
          <p:spPr>
            <a:xfrm>
              <a:off x="9546978" y="4717483"/>
              <a:ext cx="1649048" cy="2263646"/>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rgbClr val="00AEEF">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sz="1400"/>
            </a:p>
          </p:txBody>
        </p:sp>
        <p:sp>
          <p:nvSpPr>
            <p:cNvPr id="15" name="Freeform 14">
              <a:extLst>
                <a:ext uri="{FF2B5EF4-FFF2-40B4-BE49-F238E27FC236}">
                  <a16:creationId xmlns:a16="http://schemas.microsoft.com/office/drawing/2014/main" id="{699330E1-F46A-EBF3-0891-3AA713FE9CAE}"/>
                </a:ext>
              </a:extLst>
            </p:cNvPr>
            <p:cNvSpPr/>
            <p:nvPr/>
          </p:nvSpPr>
          <p:spPr>
            <a:xfrm>
              <a:off x="10639179" y="4717483"/>
              <a:ext cx="1649048" cy="2263646"/>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rgbClr val="00AEEF">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sz="1400"/>
            </a:p>
          </p:txBody>
        </p:sp>
      </p:grpSp>
      <p:pic>
        <p:nvPicPr>
          <p:cNvPr id="16" name="Picture 15">
            <a:extLst>
              <a:ext uri="{FF2B5EF4-FFF2-40B4-BE49-F238E27FC236}">
                <a16:creationId xmlns:a16="http://schemas.microsoft.com/office/drawing/2014/main" id="{3DA59AEB-5CA8-1A5B-E385-372847739C44}"/>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9952183" y="6112255"/>
            <a:ext cx="1433113" cy="609149"/>
          </a:xfrm>
          <a:prstGeom prst="rect">
            <a:avLst/>
          </a:prstGeom>
        </p:spPr>
      </p:pic>
    </p:spTree>
    <p:extLst>
      <p:ext uri="{BB962C8B-B14F-4D97-AF65-F5344CB8AC3E}">
        <p14:creationId xmlns:p14="http://schemas.microsoft.com/office/powerpoint/2010/main" val="3642718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lue layout w/o type">
    <p:bg>
      <p:bgPr>
        <a:solidFill>
          <a:schemeClr val="tx2"/>
        </a:solidFill>
        <a:effectLst/>
      </p:bgPr>
    </p:bg>
    <p:spTree>
      <p:nvGrpSpPr>
        <p:cNvPr id="1" name=""/>
        <p:cNvGrpSpPr/>
        <p:nvPr/>
      </p:nvGrpSpPr>
      <p:grpSpPr>
        <a:xfrm>
          <a:off x="0" y="0"/>
          <a:ext cx="0" cy="0"/>
          <a:chOff x="0" y="0"/>
          <a:chExt cx="0" cy="0"/>
        </a:xfrm>
      </p:grpSpPr>
      <p:sp>
        <p:nvSpPr>
          <p:cNvPr id="16" name="Freeform 15">
            <a:extLst>
              <a:ext uri="{FF2B5EF4-FFF2-40B4-BE49-F238E27FC236}">
                <a16:creationId xmlns:a16="http://schemas.microsoft.com/office/drawing/2014/main" id="{3E8862B9-5ECA-2B5C-56AE-E2FD4764A0B0}"/>
              </a:ext>
            </a:extLst>
          </p:cNvPr>
          <p:cNvSpPr/>
          <p:nvPr userDrawn="1"/>
        </p:nvSpPr>
        <p:spPr>
          <a:xfrm>
            <a:off x="11393186" y="6297235"/>
            <a:ext cx="317384" cy="359681"/>
          </a:xfrm>
          <a:custGeom>
            <a:avLst/>
            <a:gdLst>
              <a:gd name="connsiteX0" fmla="*/ 226542 w 317384"/>
              <a:gd name="connsiteY0" fmla="*/ 0 h 359681"/>
              <a:gd name="connsiteX1" fmla="*/ 317384 w 317384"/>
              <a:gd name="connsiteY1" fmla="*/ 0 h 359681"/>
              <a:gd name="connsiteX2" fmla="*/ 90842 w 317384"/>
              <a:gd name="connsiteY2" fmla="*/ 359681 h 359681"/>
              <a:gd name="connsiteX3" fmla="*/ 0 w 317384"/>
              <a:gd name="connsiteY3" fmla="*/ 359681 h 359681"/>
            </a:gdLst>
            <a:ahLst/>
            <a:cxnLst>
              <a:cxn ang="0">
                <a:pos x="connsiteX0" y="connsiteY0"/>
              </a:cxn>
              <a:cxn ang="0">
                <a:pos x="connsiteX1" y="connsiteY1"/>
              </a:cxn>
              <a:cxn ang="0">
                <a:pos x="connsiteX2" y="connsiteY2"/>
              </a:cxn>
              <a:cxn ang="0">
                <a:pos x="connsiteX3" y="connsiteY3"/>
              </a:cxn>
            </a:cxnLst>
            <a:rect l="l" t="t" r="r" b="b"/>
            <a:pathLst>
              <a:path w="317384" h="359681">
                <a:moveTo>
                  <a:pt x="226542" y="0"/>
                </a:moveTo>
                <a:lnTo>
                  <a:pt x="317384" y="0"/>
                </a:lnTo>
                <a:lnTo>
                  <a:pt x="90842" y="359681"/>
                </a:lnTo>
                <a:lnTo>
                  <a:pt x="0" y="359681"/>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17" name="Freeform 16">
            <a:extLst>
              <a:ext uri="{FF2B5EF4-FFF2-40B4-BE49-F238E27FC236}">
                <a16:creationId xmlns:a16="http://schemas.microsoft.com/office/drawing/2014/main" id="{9FBDD859-2F94-48E0-F23C-DD86A29BC76E}"/>
              </a:ext>
            </a:extLst>
          </p:cNvPr>
          <p:cNvSpPr/>
          <p:nvPr userDrawn="1"/>
        </p:nvSpPr>
        <p:spPr>
          <a:xfrm>
            <a:off x="11484218" y="6297235"/>
            <a:ext cx="570736" cy="359681"/>
          </a:xfrm>
          <a:custGeom>
            <a:avLst/>
            <a:gdLst>
              <a:gd name="connsiteX0" fmla="*/ 226352 w 570736"/>
              <a:gd name="connsiteY0" fmla="*/ 144532 h 359681"/>
              <a:gd name="connsiteX1" fmla="*/ 224249 w 570736"/>
              <a:gd name="connsiteY1" fmla="*/ 147871 h 359681"/>
              <a:gd name="connsiteX2" fmla="*/ 226352 w 570736"/>
              <a:gd name="connsiteY2" fmla="*/ 147871 h 359681"/>
              <a:gd name="connsiteX3" fmla="*/ 226352 w 570736"/>
              <a:gd name="connsiteY3" fmla="*/ 0 h 359681"/>
              <a:gd name="connsiteX4" fmla="*/ 226542 w 570736"/>
              <a:gd name="connsiteY4" fmla="*/ 0 h 359681"/>
              <a:gd name="connsiteX5" fmla="*/ 317384 w 570736"/>
              <a:gd name="connsiteY5" fmla="*/ 0 h 359681"/>
              <a:gd name="connsiteX6" fmla="*/ 570736 w 570736"/>
              <a:gd name="connsiteY6" fmla="*/ 0 h 359681"/>
              <a:gd name="connsiteX7" fmla="*/ 570736 w 570736"/>
              <a:gd name="connsiteY7" fmla="*/ 359681 h 359681"/>
              <a:gd name="connsiteX8" fmla="*/ 281534 w 570736"/>
              <a:gd name="connsiteY8" fmla="*/ 359681 h 359681"/>
              <a:gd name="connsiteX9" fmla="*/ 226352 w 570736"/>
              <a:gd name="connsiteY9" fmla="*/ 359681 h 359681"/>
              <a:gd name="connsiteX10" fmla="*/ 90842 w 570736"/>
              <a:gd name="connsiteY10" fmla="*/ 359681 h 359681"/>
              <a:gd name="connsiteX11" fmla="*/ 59152 w 570736"/>
              <a:gd name="connsiteY11" fmla="*/ 359681 h 359681"/>
              <a:gd name="connsiteX12" fmla="*/ 0 w 570736"/>
              <a:gd name="connsiteY12" fmla="*/ 359681 h 359681"/>
              <a:gd name="connsiteX13" fmla="*/ 226352 w 570736"/>
              <a:gd name="connsiteY13" fmla="*/ 302 h 359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70736" h="359681">
                <a:moveTo>
                  <a:pt x="226352" y="144532"/>
                </a:moveTo>
                <a:lnTo>
                  <a:pt x="224249" y="147871"/>
                </a:lnTo>
                <a:lnTo>
                  <a:pt x="226352" y="147871"/>
                </a:lnTo>
                <a:close/>
                <a:moveTo>
                  <a:pt x="226352" y="0"/>
                </a:moveTo>
                <a:lnTo>
                  <a:pt x="226542" y="0"/>
                </a:lnTo>
                <a:lnTo>
                  <a:pt x="317384" y="0"/>
                </a:lnTo>
                <a:lnTo>
                  <a:pt x="570736" y="0"/>
                </a:lnTo>
                <a:lnTo>
                  <a:pt x="570736" y="359681"/>
                </a:lnTo>
                <a:lnTo>
                  <a:pt x="281534" y="359681"/>
                </a:lnTo>
                <a:lnTo>
                  <a:pt x="226352" y="359681"/>
                </a:lnTo>
                <a:lnTo>
                  <a:pt x="90842" y="359681"/>
                </a:lnTo>
                <a:lnTo>
                  <a:pt x="59152" y="359681"/>
                </a:lnTo>
                <a:lnTo>
                  <a:pt x="0" y="359681"/>
                </a:lnTo>
                <a:lnTo>
                  <a:pt x="226352" y="30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p>
        </p:txBody>
      </p:sp>
      <p:sp>
        <p:nvSpPr>
          <p:cNvPr id="4" name="Slide Number Placeholder 3">
            <a:extLst>
              <a:ext uri="{FF2B5EF4-FFF2-40B4-BE49-F238E27FC236}">
                <a16:creationId xmlns:a16="http://schemas.microsoft.com/office/drawing/2014/main" id="{89E36BC0-FD84-55AA-14DA-B8BD4D22D140}"/>
              </a:ext>
            </a:extLst>
          </p:cNvPr>
          <p:cNvSpPr>
            <a:spLocks noGrp="1"/>
          </p:cNvSpPr>
          <p:nvPr>
            <p:ph type="sldNum" sz="quarter" idx="10"/>
          </p:nvPr>
        </p:nvSpPr>
        <p:spPr/>
        <p:txBody>
          <a:bodyPr/>
          <a:lstStyle/>
          <a:p>
            <a:fld id="{48F63A3B-78C7-47BE-AE5E-E10140E04643}" type="slidenum">
              <a:rPr lang="en-US" smtClean="0"/>
              <a:pPr/>
              <a:t>‹#›</a:t>
            </a:fld>
            <a:endParaRPr lang="en-US" dirty="0"/>
          </a:p>
        </p:txBody>
      </p:sp>
      <p:sp>
        <p:nvSpPr>
          <p:cNvPr id="2" name="Title 1">
            <a:extLst>
              <a:ext uri="{FF2B5EF4-FFF2-40B4-BE49-F238E27FC236}">
                <a16:creationId xmlns:a16="http://schemas.microsoft.com/office/drawing/2014/main" id="{76763CF4-E3DB-3A81-FC7E-B1C002D5C507}"/>
              </a:ext>
            </a:extLst>
          </p:cNvPr>
          <p:cNvSpPr>
            <a:spLocks noGrp="1"/>
          </p:cNvSpPr>
          <p:nvPr>
            <p:ph type="title" hasCustomPrompt="1"/>
          </p:nvPr>
        </p:nvSpPr>
        <p:spPr/>
        <p:txBody>
          <a:bodyPr/>
          <a:lstStyle>
            <a:lvl1pPr>
              <a:defRPr>
                <a:solidFill>
                  <a:schemeClr val="bg1"/>
                </a:solidFill>
              </a:defRPr>
            </a:lvl1pPr>
          </a:lstStyle>
          <a:p>
            <a:r>
              <a:rPr lang="en-US" dirty="0"/>
              <a:t>Click to edit master title style</a:t>
            </a:r>
          </a:p>
        </p:txBody>
      </p:sp>
      <p:grpSp>
        <p:nvGrpSpPr>
          <p:cNvPr id="9" name="Group 8">
            <a:extLst>
              <a:ext uri="{FF2B5EF4-FFF2-40B4-BE49-F238E27FC236}">
                <a16:creationId xmlns:a16="http://schemas.microsoft.com/office/drawing/2014/main" id="{F5AFC4EE-2C87-D9B7-2BBB-0500FEAD7A86}"/>
              </a:ext>
            </a:extLst>
          </p:cNvPr>
          <p:cNvGrpSpPr/>
          <p:nvPr userDrawn="1"/>
        </p:nvGrpSpPr>
        <p:grpSpPr>
          <a:xfrm>
            <a:off x="8440812" y="5079999"/>
            <a:ext cx="3054729" cy="1803813"/>
            <a:chOff x="8454778" y="4717483"/>
            <a:chExt cx="3833449" cy="2263646"/>
          </a:xfrm>
        </p:grpSpPr>
        <p:sp>
          <p:nvSpPr>
            <p:cNvPr id="10" name="Freeform 9">
              <a:extLst>
                <a:ext uri="{FF2B5EF4-FFF2-40B4-BE49-F238E27FC236}">
                  <a16:creationId xmlns:a16="http://schemas.microsoft.com/office/drawing/2014/main" id="{31B765A3-6743-449B-CC23-D69BA633A583}"/>
                </a:ext>
              </a:extLst>
            </p:cNvPr>
            <p:cNvSpPr/>
            <p:nvPr/>
          </p:nvSpPr>
          <p:spPr>
            <a:xfrm>
              <a:off x="8454778" y="4717483"/>
              <a:ext cx="1649048" cy="2263646"/>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rgbClr val="00AEEF">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14" name="Freeform 13">
              <a:extLst>
                <a:ext uri="{FF2B5EF4-FFF2-40B4-BE49-F238E27FC236}">
                  <a16:creationId xmlns:a16="http://schemas.microsoft.com/office/drawing/2014/main" id="{A16FF2C5-B170-B80B-3760-1987A24B1D4E}"/>
                </a:ext>
              </a:extLst>
            </p:cNvPr>
            <p:cNvSpPr/>
            <p:nvPr/>
          </p:nvSpPr>
          <p:spPr>
            <a:xfrm>
              <a:off x="9546978" y="4717483"/>
              <a:ext cx="1649048" cy="2263646"/>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rgbClr val="00AEEF">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sz="1400"/>
            </a:p>
          </p:txBody>
        </p:sp>
        <p:sp>
          <p:nvSpPr>
            <p:cNvPr id="15" name="Freeform 14">
              <a:extLst>
                <a:ext uri="{FF2B5EF4-FFF2-40B4-BE49-F238E27FC236}">
                  <a16:creationId xmlns:a16="http://schemas.microsoft.com/office/drawing/2014/main" id="{699330E1-F46A-EBF3-0891-3AA713FE9CAE}"/>
                </a:ext>
              </a:extLst>
            </p:cNvPr>
            <p:cNvSpPr/>
            <p:nvPr/>
          </p:nvSpPr>
          <p:spPr>
            <a:xfrm>
              <a:off x="10639179" y="4717483"/>
              <a:ext cx="1649048" cy="2263646"/>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rgbClr val="00AEEF">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sz="1400"/>
            </a:p>
          </p:txBody>
        </p:sp>
      </p:grpSp>
      <p:pic>
        <p:nvPicPr>
          <p:cNvPr id="22" name="Picture 21">
            <a:extLst>
              <a:ext uri="{FF2B5EF4-FFF2-40B4-BE49-F238E27FC236}">
                <a16:creationId xmlns:a16="http://schemas.microsoft.com/office/drawing/2014/main" id="{660EB6D7-E26F-D2B5-B4CF-80DD590F079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9952183" y="6112255"/>
            <a:ext cx="1433113" cy="609149"/>
          </a:xfrm>
          <a:prstGeom prst="rect">
            <a:avLst/>
          </a:prstGeom>
        </p:spPr>
      </p:pic>
    </p:spTree>
    <p:extLst>
      <p:ext uri="{BB962C8B-B14F-4D97-AF65-F5344CB8AC3E}">
        <p14:creationId xmlns:p14="http://schemas.microsoft.com/office/powerpoint/2010/main" val="3690495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option two">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18B6BD21-0AB4-B242-2C2C-BE3AA9B14A66}"/>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flipH="1">
            <a:off x="-7207" y="-25506"/>
            <a:ext cx="11084333" cy="6883505"/>
          </a:xfrm>
          <a:prstGeom prst="rect">
            <a:avLst/>
          </a:prstGeom>
        </p:spPr>
      </p:pic>
      <p:sp>
        <p:nvSpPr>
          <p:cNvPr id="30" name="Rectangle 29">
            <a:extLst>
              <a:ext uri="{FF2B5EF4-FFF2-40B4-BE49-F238E27FC236}">
                <a16:creationId xmlns:a16="http://schemas.microsoft.com/office/drawing/2014/main" id="{BDCF3DDC-C18D-F361-E1D3-0B7395A94BA1}"/>
              </a:ext>
            </a:extLst>
          </p:cNvPr>
          <p:cNvSpPr/>
          <p:nvPr userDrawn="1"/>
        </p:nvSpPr>
        <p:spPr>
          <a:xfrm flipH="1">
            <a:off x="387125" y="0"/>
            <a:ext cx="9002374" cy="1458656"/>
          </a:xfrm>
          <a:prstGeom prst="rect">
            <a:avLst/>
          </a:prstGeom>
          <a:gradFill flip="none" rotWithShape="1">
            <a:gsLst>
              <a:gs pos="0">
                <a:schemeClr val="bg1"/>
              </a:gs>
              <a:gs pos="64016">
                <a:srgbClr val="FFFFFF">
                  <a:alpha val="35000"/>
                </a:srgbClr>
              </a:gs>
              <a:gs pos="26000">
                <a:schemeClr val="bg1">
                  <a:alpha val="72000"/>
                </a:schemeClr>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a:p>
        </p:txBody>
      </p:sp>
      <p:sp>
        <p:nvSpPr>
          <p:cNvPr id="32" name="Rectangle 31">
            <a:extLst>
              <a:ext uri="{FF2B5EF4-FFF2-40B4-BE49-F238E27FC236}">
                <a16:creationId xmlns:a16="http://schemas.microsoft.com/office/drawing/2014/main" id="{82F749A4-DD11-E61F-97CA-19A41AE9E9BB}"/>
              </a:ext>
            </a:extLst>
          </p:cNvPr>
          <p:cNvSpPr/>
          <p:nvPr userDrawn="1"/>
        </p:nvSpPr>
        <p:spPr>
          <a:xfrm rot="5400000" flipH="1">
            <a:off x="5622807" y="288801"/>
            <a:ext cx="6883498" cy="6254886"/>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a:p>
        </p:txBody>
      </p:sp>
      <p:sp>
        <p:nvSpPr>
          <p:cNvPr id="33" name="Rectangle 32">
            <a:extLst>
              <a:ext uri="{FF2B5EF4-FFF2-40B4-BE49-F238E27FC236}">
                <a16:creationId xmlns:a16="http://schemas.microsoft.com/office/drawing/2014/main" id="{C09248F0-3CCF-9D52-9E08-B9135097D054}"/>
              </a:ext>
            </a:extLst>
          </p:cNvPr>
          <p:cNvSpPr/>
          <p:nvPr userDrawn="1"/>
        </p:nvSpPr>
        <p:spPr>
          <a:xfrm rot="5400000" flipH="1">
            <a:off x="6532412" y="1198405"/>
            <a:ext cx="6883495" cy="4435677"/>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a:p>
        </p:txBody>
      </p:sp>
      <p:sp>
        <p:nvSpPr>
          <p:cNvPr id="23" name="Rectangle 22">
            <a:extLst>
              <a:ext uri="{FF2B5EF4-FFF2-40B4-BE49-F238E27FC236}">
                <a16:creationId xmlns:a16="http://schemas.microsoft.com/office/drawing/2014/main" id="{BEF8C813-FE6B-EE74-F378-2335E9959A88}"/>
              </a:ext>
            </a:extLst>
          </p:cNvPr>
          <p:cNvSpPr/>
          <p:nvPr userDrawn="1"/>
        </p:nvSpPr>
        <p:spPr>
          <a:xfrm rot="5400000">
            <a:off x="4711196" y="-924595"/>
            <a:ext cx="6238644" cy="8047698"/>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a:p>
        </p:txBody>
      </p:sp>
      <p:sp>
        <p:nvSpPr>
          <p:cNvPr id="25" name="Rectangle 24">
            <a:extLst>
              <a:ext uri="{FF2B5EF4-FFF2-40B4-BE49-F238E27FC236}">
                <a16:creationId xmlns:a16="http://schemas.microsoft.com/office/drawing/2014/main" id="{539CBCE1-13DC-1796-0B35-C73CFD256CBB}"/>
              </a:ext>
            </a:extLst>
          </p:cNvPr>
          <p:cNvSpPr/>
          <p:nvPr userDrawn="1"/>
        </p:nvSpPr>
        <p:spPr>
          <a:xfrm>
            <a:off x="4474216" y="0"/>
            <a:ext cx="6985819" cy="1598855"/>
          </a:xfrm>
          <a:prstGeom prst="rect">
            <a:avLst/>
          </a:prstGeom>
          <a:gradFill flip="none" rotWithShape="1">
            <a:gsLst>
              <a:gs pos="0">
                <a:schemeClr val="bg1"/>
              </a:gs>
              <a:gs pos="64016">
                <a:srgbClr val="FFFFFF">
                  <a:alpha val="35000"/>
                </a:srgbClr>
              </a:gs>
              <a:gs pos="26000">
                <a:schemeClr val="bg1">
                  <a:alpha val="72000"/>
                </a:schemeClr>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a:p>
        </p:txBody>
      </p:sp>
      <p:sp>
        <p:nvSpPr>
          <p:cNvPr id="29" name="Rectangle 28">
            <a:extLst>
              <a:ext uri="{FF2B5EF4-FFF2-40B4-BE49-F238E27FC236}">
                <a16:creationId xmlns:a16="http://schemas.microsoft.com/office/drawing/2014/main" id="{F7842909-D174-EFE0-B78E-3DE3029C58CD}"/>
              </a:ext>
            </a:extLst>
          </p:cNvPr>
          <p:cNvSpPr/>
          <p:nvPr userDrawn="1"/>
        </p:nvSpPr>
        <p:spPr>
          <a:xfrm>
            <a:off x="-7206" y="6218576"/>
            <a:ext cx="7132199" cy="644643"/>
          </a:xfrm>
          <a:prstGeom prst="rect">
            <a:avLst/>
          </a:prstGeom>
          <a:solidFill>
            <a:srgbClr val="EAECE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31" name="Google Shape;150;p40">
            <a:extLst>
              <a:ext uri="{FF2B5EF4-FFF2-40B4-BE49-F238E27FC236}">
                <a16:creationId xmlns:a16="http://schemas.microsoft.com/office/drawing/2014/main" id="{713C6115-D7DB-508C-AA3A-C25055681171}"/>
              </a:ext>
            </a:extLst>
          </p:cNvPr>
          <p:cNvSpPr txBox="1"/>
          <p:nvPr userDrawn="1"/>
        </p:nvSpPr>
        <p:spPr>
          <a:xfrm>
            <a:off x="777240" y="6384395"/>
            <a:ext cx="4191001" cy="228924"/>
          </a:xfrm>
          <a:prstGeom prst="rect">
            <a:avLst/>
          </a:prstGeom>
          <a:noFill/>
          <a:ln>
            <a:noFill/>
          </a:ln>
        </p:spPr>
        <p:txBody>
          <a:bodyPr spcFirstLastPara="1" wrap="square" lIns="0" tIns="48325" rIns="0" bIns="48325" anchor="ctr" anchorCtr="0">
            <a:spAutoFit/>
          </a:bodyPr>
          <a:lstStyle/>
          <a:p>
            <a:pPr marL="0" marR="0" lvl="0" indent="0" algn="l" rtl="0">
              <a:lnSpc>
                <a:spcPct val="100000"/>
              </a:lnSpc>
              <a:spcBef>
                <a:spcPts val="0"/>
              </a:spcBef>
              <a:spcAft>
                <a:spcPts val="0"/>
              </a:spcAft>
              <a:buClr>
                <a:srgbClr val="7F7F7F"/>
              </a:buClr>
              <a:buSzPts val="800"/>
              <a:buFont typeface="Arial"/>
              <a:buNone/>
            </a:pPr>
            <a:r>
              <a:rPr lang="en-US" sz="800" b="0" u="none" strike="noStrike" cap="none" dirty="0">
                <a:solidFill>
                  <a:schemeClr val="bg1">
                    <a:lumMod val="50000"/>
                  </a:schemeClr>
                </a:solidFill>
                <a:ea typeface="Arial"/>
                <a:cs typeface="Arial"/>
                <a:sym typeface="Arial"/>
              </a:rPr>
              <a:t>©2024 TRANSCELERATE BIOPHARMA INC., ALL RIGHTS RESERVED. </a:t>
            </a:r>
            <a:endParaRPr lang="en-US" dirty="0">
              <a:solidFill>
                <a:schemeClr val="bg1">
                  <a:lumMod val="50000"/>
                </a:schemeClr>
              </a:solidFill>
            </a:endParaRPr>
          </a:p>
        </p:txBody>
      </p:sp>
      <p:sp>
        <p:nvSpPr>
          <p:cNvPr id="14" name="Title 1">
            <a:extLst>
              <a:ext uri="{FF2B5EF4-FFF2-40B4-BE49-F238E27FC236}">
                <a16:creationId xmlns:a16="http://schemas.microsoft.com/office/drawing/2014/main" id="{6E2D1B1B-ED14-F59F-C4B9-5272613212DA}"/>
              </a:ext>
            </a:extLst>
          </p:cNvPr>
          <p:cNvSpPr>
            <a:spLocks noGrp="1"/>
          </p:cNvSpPr>
          <p:nvPr userDrawn="1">
            <p:ph type="ctrTitle" hasCustomPrompt="1"/>
          </p:nvPr>
        </p:nvSpPr>
        <p:spPr>
          <a:xfrm>
            <a:off x="5862889" y="1465946"/>
            <a:ext cx="5762810" cy="1803813"/>
          </a:xfrm>
          <a:prstGeom prst="rect">
            <a:avLst/>
          </a:prstGeom>
        </p:spPr>
        <p:txBody>
          <a:bodyPr lIns="0" anchor="b">
            <a:noAutofit/>
          </a:bodyPr>
          <a:lstStyle>
            <a:lvl1pPr algn="l">
              <a:defRPr kumimoji="0" lang="en-US" sz="3200" b="1" i="0" u="none" strike="noStrike" kern="1200" cap="none" spc="0" normalizeH="0" baseline="0">
                <a:ln>
                  <a:noFill/>
                </a:ln>
                <a:solidFill>
                  <a:schemeClr val="tx1"/>
                </a:solidFill>
                <a:effectLst/>
                <a:uLnTx/>
                <a:uFillTx/>
                <a:latin typeface="+mj-lt"/>
                <a:ea typeface="+mn-ea"/>
                <a:cs typeface="Calibri Light" panose="020F0302020204030204" pitchFamily="34" charset="0"/>
              </a:defRPr>
            </a:lvl1pPr>
          </a:lstStyle>
          <a:p>
            <a:r>
              <a:rPr lang="en-US" dirty="0"/>
              <a:t>Click to edit master title style</a:t>
            </a:r>
          </a:p>
        </p:txBody>
      </p:sp>
      <p:sp>
        <p:nvSpPr>
          <p:cNvPr id="15" name="Text Placeholder 3">
            <a:extLst>
              <a:ext uri="{FF2B5EF4-FFF2-40B4-BE49-F238E27FC236}">
                <a16:creationId xmlns:a16="http://schemas.microsoft.com/office/drawing/2014/main" id="{A0E2A719-8850-A023-4CB4-236AE4009C7E}"/>
              </a:ext>
            </a:extLst>
          </p:cNvPr>
          <p:cNvSpPr>
            <a:spLocks noGrp="1"/>
          </p:cNvSpPr>
          <p:nvPr userDrawn="1">
            <p:ph type="body" sz="quarter" idx="10" hasCustomPrompt="1"/>
          </p:nvPr>
        </p:nvSpPr>
        <p:spPr>
          <a:xfrm>
            <a:off x="5862888" y="3449835"/>
            <a:ext cx="5762809" cy="508304"/>
          </a:xfrm>
          <a:prstGeom prst="rect">
            <a:avLst/>
          </a:prstGeom>
        </p:spPr>
        <p:txBody>
          <a:bodyPr lIns="0" tIns="0" rIns="0" bIns="0"/>
          <a:lstStyle>
            <a:lvl1pPr marL="0" indent="0">
              <a:lnSpc>
                <a:spcPct val="95000"/>
              </a:lnSpc>
              <a:buNone/>
              <a:defRPr sz="1800" b="1">
                <a:solidFill>
                  <a:schemeClr val="accent1"/>
                </a:solidFill>
              </a:defRPr>
            </a:lvl1pPr>
            <a:lvl2pPr marL="182880" indent="0">
              <a:buNone/>
              <a:defRPr>
                <a:solidFill>
                  <a:schemeClr val="accent1"/>
                </a:solidFill>
              </a:defRPr>
            </a:lvl2pPr>
            <a:lvl3pPr marL="365760" indent="0">
              <a:buNone/>
              <a:defRPr>
                <a:solidFill>
                  <a:schemeClr val="accent1"/>
                </a:solidFill>
              </a:defRPr>
            </a:lvl3pPr>
            <a:lvl4pPr marL="548640" indent="0">
              <a:buNone/>
              <a:defRPr>
                <a:solidFill>
                  <a:schemeClr val="accent1"/>
                </a:solidFill>
              </a:defRPr>
            </a:lvl4pPr>
            <a:lvl5pPr marL="731520" indent="0">
              <a:buNone/>
              <a:defRPr>
                <a:solidFill>
                  <a:schemeClr val="accent1"/>
                </a:solidFill>
              </a:defRPr>
            </a:lvl5pPr>
          </a:lstStyle>
          <a:p>
            <a:pPr lvl="0"/>
            <a:r>
              <a:rPr lang="en-US" dirty="0"/>
              <a:t>Click to edit master text styles</a:t>
            </a:r>
          </a:p>
        </p:txBody>
      </p:sp>
      <p:sp>
        <p:nvSpPr>
          <p:cNvPr id="16" name="Content Placeholder 5">
            <a:extLst>
              <a:ext uri="{FF2B5EF4-FFF2-40B4-BE49-F238E27FC236}">
                <a16:creationId xmlns:a16="http://schemas.microsoft.com/office/drawing/2014/main" id="{8410817D-DE2A-C5E2-76A2-5154F9881189}"/>
              </a:ext>
            </a:extLst>
          </p:cNvPr>
          <p:cNvSpPr>
            <a:spLocks noGrp="1"/>
          </p:cNvSpPr>
          <p:nvPr userDrawn="1">
            <p:ph sz="quarter" idx="11"/>
          </p:nvPr>
        </p:nvSpPr>
        <p:spPr>
          <a:xfrm>
            <a:off x="5862569" y="4305851"/>
            <a:ext cx="5766302" cy="261680"/>
          </a:xfrm>
          <a:prstGeom prst="rect">
            <a:avLst/>
          </a:prstGeom>
        </p:spPr>
        <p:txBody>
          <a:bodyPr lIns="0" tIns="0" rIns="0" bIns="0" anchor="b"/>
          <a:lstStyle>
            <a:lvl1pPr marL="0" indent="0">
              <a:buNone/>
              <a:defRPr sz="1600" b="0">
                <a:solidFill>
                  <a:schemeClr val="tx1"/>
                </a:solidFill>
              </a:defRPr>
            </a:lvl1pPr>
            <a:lvl2pPr marL="182880" indent="0">
              <a:buNone/>
              <a:defRPr/>
            </a:lvl2pPr>
            <a:lvl3pPr marL="365760" indent="0">
              <a:buNone/>
              <a:defRPr/>
            </a:lvl3pPr>
            <a:lvl4pPr marL="548640" indent="0">
              <a:buNone/>
              <a:defRPr/>
            </a:lvl4pPr>
            <a:lvl5pPr marL="731520" indent="0">
              <a:buNone/>
              <a:defRPr/>
            </a:lvl5pPr>
          </a:lstStyle>
          <a:p>
            <a:pPr lvl="0"/>
            <a:r>
              <a:rPr lang="en-US" dirty="0"/>
              <a:t>Click to edit Master text styles</a:t>
            </a:r>
          </a:p>
        </p:txBody>
      </p:sp>
      <p:sp>
        <p:nvSpPr>
          <p:cNvPr id="22" name="Text Placeholder 21">
            <a:extLst>
              <a:ext uri="{FF2B5EF4-FFF2-40B4-BE49-F238E27FC236}">
                <a16:creationId xmlns:a16="http://schemas.microsoft.com/office/drawing/2014/main" id="{EB073571-C4D1-73E5-8135-02F071E3E417}"/>
              </a:ext>
            </a:extLst>
          </p:cNvPr>
          <p:cNvSpPr>
            <a:spLocks noGrp="1"/>
          </p:cNvSpPr>
          <p:nvPr userDrawn="1">
            <p:ph type="body" sz="quarter" idx="12"/>
          </p:nvPr>
        </p:nvSpPr>
        <p:spPr>
          <a:xfrm>
            <a:off x="5862569" y="4710291"/>
            <a:ext cx="2817739" cy="204952"/>
          </a:xfrm>
          <a:prstGeom prst="rect">
            <a:avLst/>
          </a:prstGeom>
        </p:spPr>
        <p:txBody>
          <a:bodyPr lIns="0" tIns="0" rIns="0" bIns="0"/>
          <a:lstStyle>
            <a:lvl1pPr marL="0" indent="0">
              <a:buNone/>
              <a:defRPr sz="1100"/>
            </a:lvl1pPr>
            <a:lvl2pPr marL="182880" indent="0">
              <a:buNone/>
              <a:defRPr/>
            </a:lvl2pPr>
            <a:lvl3pPr marL="365760" indent="0">
              <a:buNone/>
              <a:defRPr/>
            </a:lvl3pPr>
            <a:lvl4pPr marL="548640" indent="0">
              <a:buNone/>
              <a:defRPr/>
            </a:lvl4pPr>
            <a:lvl5pPr marL="731520" indent="0">
              <a:buNone/>
              <a:defRPr/>
            </a:lvl5pPr>
          </a:lstStyle>
          <a:p>
            <a:pPr lvl="0"/>
            <a:r>
              <a:rPr lang="en-US" dirty="0"/>
              <a:t>Click to edit Master text styles</a:t>
            </a:r>
          </a:p>
        </p:txBody>
      </p:sp>
      <p:pic>
        <p:nvPicPr>
          <p:cNvPr id="24" name="Picture 23">
            <a:extLst>
              <a:ext uri="{FF2B5EF4-FFF2-40B4-BE49-F238E27FC236}">
                <a16:creationId xmlns:a16="http://schemas.microsoft.com/office/drawing/2014/main" id="{60395740-AB6E-765E-AB18-E62C38059965}"/>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7618382" y="68924"/>
            <a:ext cx="2251496" cy="1143000"/>
          </a:xfrm>
          <a:prstGeom prst="rect">
            <a:avLst/>
          </a:prstGeom>
        </p:spPr>
      </p:pic>
      <p:sp>
        <p:nvSpPr>
          <p:cNvPr id="34" name="Freeform 33">
            <a:extLst>
              <a:ext uri="{FF2B5EF4-FFF2-40B4-BE49-F238E27FC236}">
                <a16:creationId xmlns:a16="http://schemas.microsoft.com/office/drawing/2014/main" id="{55556950-DD14-658D-FDCE-1ABD50C46F39}"/>
              </a:ext>
            </a:extLst>
          </p:cNvPr>
          <p:cNvSpPr/>
          <p:nvPr userDrawn="1"/>
        </p:nvSpPr>
        <p:spPr>
          <a:xfrm>
            <a:off x="6151113" y="6218576"/>
            <a:ext cx="6040886" cy="640080"/>
          </a:xfrm>
          <a:custGeom>
            <a:avLst/>
            <a:gdLst>
              <a:gd name="connsiteX0" fmla="*/ 578178 w 6040886"/>
              <a:gd name="connsiteY0" fmla="*/ 0 h 640080"/>
              <a:gd name="connsiteX1" fmla="*/ 1325989 w 6040886"/>
              <a:gd name="connsiteY1" fmla="*/ 0 h 640080"/>
              <a:gd name="connsiteX2" fmla="*/ 1325988 w 6040886"/>
              <a:gd name="connsiteY2" fmla="*/ 1 h 640080"/>
              <a:gd name="connsiteX3" fmla="*/ 1616030 w 6040886"/>
              <a:gd name="connsiteY3" fmla="*/ 1 h 640080"/>
              <a:gd name="connsiteX4" fmla="*/ 1616031 w 6040886"/>
              <a:gd name="connsiteY4" fmla="*/ 0 h 640080"/>
              <a:gd name="connsiteX5" fmla="*/ 2363842 w 6040886"/>
              <a:gd name="connsiteY5" fmla="*/ 0 h 640080"/>
              <a:gd name="connsiteX6" fmla="*/ 2363841 w 6040886"/>
              <a:gd name="connsiteY6" fmla="*/ 1 h 640080"/>
              <a:gd name="connsiteX7" fmla="*/ 5003033 w 6040886"/>
              <a:gd name="connsiteY7" fmla="*/ 1 h 640080"/>
              <a:gd name="connsiteX8" fmla="*/ 6040886 w 6040886"/>
              <a:gd name="connsiteY8" fmla="*/ 1 h 640080"/>
              <a:gd name="connsiteX9" fmla="*/ 6040886 w 6040886"/>
              <a:gd name="connsiteY9" fmla="*/ 639425 h 640080"/>
              <a:gd name="connsiteX10" fmla="*/ 5003033 w 6040886"/>
              <a:gd name="connsiteY10" fmla="*/ 639425 h 640080"/>
              <a:gd name="connsiteX11" fmla="*/ 1786256 w 6040886"/>
              <a:gd name="connsiteY11" fmla="*/ 639425 h 640080"/>
              <a:gd name="connsiteX12" fmla="*/ 1785664 w 6040886"/>
              <a:gd name="connsiteY12" fmla="*/ 640080 h 640080"/>
              <a:gd name="connsiteX13" fmla="*/ 1037853 w 6040886"/>
              <a:gd name="connsiteY13" fmla="*/ 640080 h 640080"/>
              <a:gd name="connsiteX14" fmla="*/ 1038445 w 6040886"/>
              <a:gd name="connsiteY14" fmla="*/ 639425 h 640080"/>
              <a:gd name="connsiteX15" fmla="*/ 748403 w 6040886"/>
              <a:gd name="connsiteY15" fmla="*/ 639425 h 640080"/>
              <a:gd name="connsiteX16" fmla="*/ 747811 w 6040886"/>
              <a:gd name="connsiteY16" fmla="*/ 640080 h 640080"/>
              <a:gd name="connsiteX17" fmla="*/ 0 w 6040886"/>
              <a:gd name="connsiteY1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40886" h="640080">
                <a:moveTo>
                  <a:pt x="578178" y="0"/>
                </a:moveTo>
                <a:lnTo>
                  <a:pt x="1325989" y="0"/>
                </a:lnTo>
                <a:lnTo>
                  <a:pt x="1325988" y="1"/>
                </a:lnTo>
                <a:lnTo>
                  <a:pt x="1616030" y="1"/>
                </a:lnTo>
                <a:lnTo>
                  <a:pt x="1616031" y="0"/>
                </a:lnTo>
                <a:lnTo>
                  <a:pt x="2363842" y="0"/>
                </a:lnTo>
                <a:lnTo>
                  <a:pt x="2363841" y="1"/>
                </a:lnTo>
                <a:lnTo>
                  <a:pt x="5003033" y="1"/>
                </a:lnTo>
                <a:lnTo>
                  <a:pt x="6040886" y="1"/>
                </a:lnTo>
                <a:lnTo>
                  <a:pt x="6040886" y="639425"/>
                </a:lnTo>
                <a:lnTo>
                  <a:pt x="5003033" y="639425"/>
                </a:lnTo>
                <a:lnTo>
                  <a:pt x="1786256" y="639425"/>
                </a:lnTo>
                <a:lnTo>
                  <a:pt x="1785664" y="640080"/>
                </a:lnTo>
                <a:lnTo>
                  <a:pt x="1037853" y="640080"/>
                </a:lnTo>
                <a:lnTo>
                  <a:pt x="1038445" y="639425"/>
                </a:lnTo>
                <a:lnTo>
                  <a:pt x="748403" y="639425"/>
                </a:lnTo>
                <a:lnTo>
                  <a:pt x="747811" y="640080"/>
                </a:lnTo>
                <a:lnTo>
                  <a:pt x="0" y="64008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27" name="Freeform 26">
            <a:extLst>
              <a:ext uri="{FF2B5EF4-FFF2-40B4-BE49-F238E27FC236}">
                <a16:creationId xmlns:a16="http://schemas.microsoft.com/office/drawing/2014/main" id="{5D40C27B-514F-095F-62B3-AFAA2EB7BDE0}"/>
              </a:ext>
            </a:extLst>
          </p:cNvPr>
          <p:cNvSpPr>
            <a:spLocks noChangeAspect="1"/>
          </p:cNvSpPr>
          <p:nvPr userDrawn="1"/>
        </p:nvSpPr>
        <p:spPr>
          <a:xfrm flipH="1" flipV="1">
            <a:off x="-1863" y="-32903"/>
            <a:ext cx="5951852" cy="685800"/>
          </a:xfrm>
          <a:custGeom>
            <a:avLst/>
            <a:gdLst>
              <a:gd name="connsiteX0" fmla="*/ 1913212 w 5951852"/>
              <a:gd name="connsiteY0" fmla="*/ 685800 h 685800"/>
              <a:gd name="connsiteX1" fmla="*/ 1111986 w 5951852"/>
              <a:gd name="connsiteY1" fmla="*/ 685800 h 685800"/>
              <a:gd name="connsiteX2" fmla="*/ 1112620 w 5951852"/>
              <a:gd name="connsiteY2" fmla="*/ 685098 h 685800"/>
              <a:gd name="connsiteX3" fmla="*/ 801861 w 5951852"/>
              <a:gd name="connsiteY3" fmla="*/ 685098 h 685800"/>
              <a:gd name="connsiteX4" fmla="*/ 801226 w 5951852"/>
              <a:gd name="connsiteY4" fmla="*/ 685800 h 685800"/>
              <a:gd name="connsiteX5" fmla="*/ 0 w 5951852"/>
              <a:gd name="connsiteY5" fmla="*/ 685800 h 685800"/>
              <a:gd name="connsiteX6" fmla="*/ 619477 w 5951852"/>
              <a:gd name="connsiteY6" fmla="*/ 0 h 685800"/>
              <a:gd name="connsiteX7" fmla="*/ 1420703 w 5951852"/>
              <a:gd name="connsiteY7" fmla="*/ 0 h 685800"/>
              <a:gd name="connsiteX8" fmla="*/ 1420702 w 5951852"/>
              <a:gd name="connsiteY8" fmla="*/ 1 h 685800"/>
              <a:gd name="connsiteX9" fmla="*/ 1731461 w 5951852"/>
              <a:gd name="connsiteY9" fmla="*/ 1 h 685800"/>
              <a:gd name="connsiteX10" fmla="*/ 1731462 w 5951852"/>
              <a:gd name="connsiteY10" fmla="*/ 0 h 685800"/>
              <a:gd name="connsiteX11" fmla="*/ 2532688 w 5951852"/>
              <a:gd name="connsiteY11" fmla="*/ 0 h 685800"/>
              <a:gd name="connsiteX12" fmla="*/ 2532687 w 5951852"/>
              <a:gd name="connsiteY12" fmla="*/ 1 h 685800"/>
              <a:gd name="connsiteX13" fmla="*/ 5360392 w 5951852"/>
              <a:gd name="connsiteY13" fmla="*/ 1 h 685800"/>
              <a:gd name="connsiteX14" fmla="*/ 5951852 w 5951852"/>
              <a:gd name="connsiteY14" fmla="*/ 1 h 685800"/>
              <a:gd name="connsiteX15" fmla="*/ 5951852 w 5951852"/>
              <a:gd name="connsiteY15" fmla="*/ 685098 h 685800"/>
              <a:gd name="connsiteX16" fmla="*/ 5360392 w 5951852"/>
              <a:gd name="connsiteY16" fmla="*/ 685098 h 685800"/>
              <a:gd name="connsiteX17" fmla="*/ 1913846 w 5951852"/>
              <a:gd name="connsiteY17" fmla="*/ 685098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951852" h="685800">
                <a:moveTo>
                  <a:pt x="1913212" y="685800"/>
                </a:moveTo>
                <a:lnTo>
                  <a:pt x="1111986" y="685800"/>
                </a:lnTo>
                <a:lnTo>
                  <a:pt x="1112620" y="685098"/>
                </a:lnTo>
                <a:lnTo>
                  <a:pt x="801861" y="685098"/>
                </a:lnTo>
                <a:lnTo>
                  <a:pt x="801226" y="685800"/>
                </a:lnTo>
                <a:lnTo>
                  <a:pt x="0" y="685800"/>
                </a:lnTo>
                <a:lnTo>
                  <a:pt x="619477" y="0"/>
                </a:lnTo>
                <a:lnTo>
                  <a:pt x="1420703" y="0"/>
                </a:lnTo>
                <a:lnTo>
                  <a:pt x="1420702" y="1"/>
                </a:lnTo>
                <a:lnTo>
                  <a:pt x="1731461" y="1"/>
                </a:lnTo>
                <a:lnTo>
                  <a:pt x="1731462" y="0"/>
                </a:lnTo>
                <a:lnTo>
                  <a:pt x="2532688" y="0"/>
                </a:lnTo>
                <a:lnTo>
                  <a:pt x="2532687" y="1"/>
                </a:lnTo>
                <a:lnTo>
                  <a:pt x="5360392" y="1"/>
                </a:lnTo>
                <a:lnTo>
                  <a:pt x="5951852" y="1"/>
                </a:lnTo>
                <a:lnTo>
                  <a:pt x="5951852" y="685098"/>
                </a:lnTo>
                <a:lnTo>
                  <a:pt x="5360392" y="685098"/>
                </a:lnTo>
                <a:lnTo>
                  <a:pt x="1913846" y="68509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grpSp>
        <p:nvGrpSpPr>
          <p:cNvPr id="3" name="Group 2">
            <a:extLst>
              <a:ext uri="{FF2B5EF4-FFF2-40B4-BE49-F238E27FC236}">
                <a16:creationId xmlns:a16="http://schemas.microsoft.com/office/drawing/2014/main" id="{46D2C3CB-5128-4E58-EC00-F79E9EA08457}"/>
              </a:ext>
            </a:extLst>
          </p:cNvPr>
          <p:cNvGrpSpPr/>
          <p:nvPr userDrawn="1"/>
        </p:nvGrpSpPr>
        <p:grpSpPr>
          <a:xfrm>
            <a:off x="8784461" y="5051424"/>
            <a:ext cx="3054729" cy="1803813"/>
            <a:chOff x="8784461" y="5079999"/>
            <a:chExt cx="3054729" cy="1803813"/>
          </a:xfrm>
        </p:grpSpPr>
        <p:sp>
          <p:nvSpPr>
            <p:cNvPr id="4" name="Freeform 3">
              <a:extLst>
                <a:ext uri="{FF2B5EF4-FFF2-40B4-BE49-F238E27FC236}">
                  <a16:creationId xmlns:a16="http://schemas.microsoft.com/office/drawing/2014/main" id="{7A3FDC1C-5C50-E877-3DD0-67743F4E269F}"/>
                </a:ext>
              </a:extLst>
            </p:cNvPr>
            <p:cNvSpPr/>
            <p:nvPr userDrawn="1"/>
          </p:nvSpPr>
          <p:spPr>
            <a:xfrm>
              <a:off x="8784461"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5" name="Freeform 4">
              <a:extLst>
                <a:ext uri="{FF2B5EF4-FFF2-40B4-BE49-F238E27FC236}">
                  <a16:creationId xmlns:a16="http://schemas.microsoft.com/office/drawing/2014/main" id="{4F6735FA-FBC8-4C22-3AB5-0E98AC77F815}"/>
                </a:ext>
              </a:extLst>
            </p:cNvPr>
            <p:cNvSpPr/>
            <p:nvPr userDrawn="1"/>
          </p:nvSpPr>
          <p:spPr>
            <a:xfrm>
              <a:off x="9654793"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6" name="Freeform 5">
              <a:extLst>
                <a:ext uri="{FF2B5EF4-FFF2-40B4-BE49-F238E27FC236}">
                  <a16:creationId xmlns:a16="http://schemas.microsoft.com/office/drawing/2014/main" id="{2389872C-23E0-9BA1-3D1C-4FFBD752E04F}"/>
                </a:ext>
              </a:extLst>
            </p:cNvPr>
            <p:cNvSpPr/>
            <p:nvPr userDrawn="1"/>
          </p:nvSpPr>
          <p:spPr>
            <a:xfrm>
              <a:off x="10525127"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grpSp>
    </p:spTree>
    <p:extLst>
      <p:ext uri="{BB962C8B-B14F-4D97-AF65-F5344CB8AC3E}">
        <p14:creationId xmlns:p14="http://schemas.microsoft.com/office/powerpoint/2010/main" val="280404121"/>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Appendix">
    <p:bg>
      <p:bgPr>
        <a:solidFill>
          <a:schemeClr val="tx2"/>
        </a:solidFill>
        <a:effectLst/>
      </p:bgPr>
    </p:bg>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E697A7E0-C384-7D4A-DC62-E8A6E9A27D27}"/>
              </a:ext>
            </a:extLst>
          </p:cNvPr>
          <p:cNvSpPr/>
          <p:nvPr userDrawn="1"/>
        </p:nvSpPr>
        <p:spPr>
          <a:xfrm>
            <a:off x="11393186" y="6297235"/>
            <a:ext cx="317384" cy="359681"/>
          </a:xfrm>
          <a:custGeom>
            <a:avLst/>
            <a:gdLst>
              <a:gd name="connsiteX0" fmla="*/ 226542 w 317384"/>
              <a:gd name="connsiteY0" fmla="*/ 0 h 359681"/>
              <a:gd name="connsiteX1" fmla="*/ 317384 w 317384"/>
              <a:gd name="connsiteY1" fmla="*/ 0 h 359681"/>
              <a:gd name="connsiteX2" fmla="*/ 90842 w 317384"/>
              <a:gd name="connsiteY2" fmla="*/ 359681 h 359681"/>
              <a:gd name="connsiteX3" fmla="*/ 0 w 317384"/>
              <a:gd name="connsiteY3" fmla="*/ 359681 h 359681"/>
            </a:gdLst>
            <a:ahLst/>
            <a:cxnLst>
              <a:cxn ang="0">
                <a:pos x="connsiteX0" y="connsiteY0"/>
              </a:cxn>
              <a:cxn ang="0">
                <a:pos x="connsiteX1" y="connsiteY1"/>
              </a:cxn>
              <a:cxn ang="0">
                <a:pos x="connsiteX2" y="connsiteY2"/>
              </a:cxn>
              <a:cxn ang="0">
                <a:pos x="connsiteX3" y="connsiteY3"/>
              </a:cxn>
            </a:cxnLst>
            <a:rect l="l" t="t" r="r" b="b"/>
            <a:pathLst>
              <a:path w="317384" h="359681">
                <a:moveTo>
                  <a:pt x="226542" y="0"/>
                </a:moveTo>
                <a:lnTo>
                  <a:pt x="317384" y="0"/>
                </a:lnTo>
                <a:lnTo>
                  <a:pt x="90842" y="359681"/>
                </a:lnTo>
                <a:lnTo>
                  <a:pt x="0" y="359681"/>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18" name="Freeform 17">
            <a:extLst>
              <a:ext uri="{FF2B5EF4-FFF2-40B4-BE49-F238E27FC236}">
                <a16:creationId xmlns:a16="http://schemas.microsoft.com/office/drawing/2014/main" id="{1B05A610-806B-63B3-8964-DCFA7FF658B8}"/>
              </a:ext>
            </a:extLst>
          </p:cNvPr>
          <p:cNvSpPr/>
          <p:nvPr userDrawn="1"/>
        </p:nvSpPr>
        <p:spPr>
          <a:xfrm>
            <a:off x="11484218" y="6297235"/>
            <a:ext cx="570736" cy="359681"/>
          </a:xfrm>
          <a:custGeom>
            <a:avLst/>
            <a:gdLst>
              <a:gd name="connsiteX0" fmla="*/ 226352 w 570736"/>
              <a:gd name="connsiteY0" fmla="*/ 144532 h 359681"/>
              <a:gd name="connsiteX1" fmla="*/ 224249 w 570736"/>
              <a:gd name="connsiteY1" fmla="*/ 147871 h 359681"/>
              <a:gd name="connsiteX2" fmla="*/ 226352 w 570736"/>
              <a:gd name="connsiteY2" fmla="*/ 147871 h 359681"/>
              <a:gd name="connsiteX3" fmla="*/ 226352 w 570736"/>
              <a:gd name="connsiteY3" fmla="*/ 0 h 359681"/>
              <a:gd name="connsiteX4" fmla="*/ 226542 w 570736"/>
              <a:gd name="connsiteY4" fmla="*/ 0 h 359681"/>
              <a:gd name="connsiteX5" fmla="*/ 317384 w 570736"/>
              <a:gd name="connsiteY5" fmla="*/ 0 h 359681"/>
              <a:gd name="connsiteX6" fmla="*/ 570736 w 570736"/>
              <a:gd name="connsiteY6" fmla="*/ 0 h 359681"/>
              <a:gd name="connsiteX7" fmla="*/ 570736 w 570736"/>
              <a:gd name="connsiteY7" fmla="*/ 359681 h 359681"/>
              <a:gd name="connsiteX8" fmla="*/ 281534 w 570736"/>
              <a:gd name="connsiteY8" fmla="*/ 359681 h 359681"/>
              <a:gd name="connsiteX9" fmla="*/ 226352 w 570736"/>
              <a:gd name="connsiteY9" fmla="*/ 359681 h 359681"/>
              <a:gd name="connsiteX10" fmla="*/ 90842 w 570736"/>
              <a:gd name="connsiteY10" fmla="*/ 359681 h 359681"/>
              <a:gd name="connsiteX11" fmla="*/ 59152 w 570736"/>
              <a:gd name="connsiteY11" fmla="*/ 359681 h 359681"/>
              <a:gd name="connsiteX12" fmla="*/ 0 w 570736"/>
              <a:gd name="connsiteY12" fmla="*/ 359681 h 359681"/>
              <a:gd name="connsiteX13" fmla="*/ 226352 w 570736"/>
              <a:gd name="connsiteY13" fmla="*/ 302 h 359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70736" h="359681">
                <a:moveTo>
                  <a:pt x="226352" y="144532"/>
                </a:moveTo>
                <a:lnTo>
                  <a:pt x="224249" y="147871"/>
                </a:lnTo>
                <a:lnTo>
                  <a:pt x="226352" y="147871"/>
                </a:lnTo>
                <a:close/>
                <a:moveTo>
                  <a:pt x="226352" y="0"/>
                </a:moveTo>
                <a:lnTo>
                  <a:pt x="226542" y="0"/>
                </a:lnTo>
                <a:lnTo>
                  <a:pt x="317384" y="0"/>
                </a:lnTo>
                <a:lnTo>
                  <a:pt x="570736" y="0"/>
                </a:lnTo>
                <a:lnTo>
                  <a:pt x="570736" y="359681"/>
                </a:lnTo>
                <a:lnTo>
                  <a:pt x="281534" y="359681"/>
                </a:lnTo>
                <a:lnTo>
                  <a:pt x="226352" y="359681"/>
                </a:lnTo>
                <a:lnTo>
                  <a:pt x="90842" y="359681"/>
                </a:lnTo>
                <a:lnTo>
                  <a:pt x="59152" y="359681"/>
                </a:lnTo>
                <a:lnTo>
                  <a:pt x="0" y="359681"/>
                </a:lnTo>
                <a:lnTo>
                  <a:pt x="226352" y="30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p>
        </p:txBody>
      </p:sp>
      <p:sp>
        <p:nvSpPr>
          <p:cNvPr id="4" name="Slide Number Placeholder 3">
            <a:extLst>
              <a:ext uri="{FF2B5EF4-FFF2-40B4-BE49-F238E27FC236}">
                <a16:creationId xmlns:a16="http://schemas.microsoft.com/office/drawing/2014/main" id="{89E36BC0-FD84-55AA-14DA-B8BD4D22D140}"/>
              </a:ext>
            </a:extLst>
          </p:cNvPr>
          <p:cNvSpPr>
            <a:spLocks noGrp="1"/>
          </p:cNvSpPr>
          <p:nvPr>
            <p:ph type="sldNum" sz="quarter" idx="10"/>
          </p:nvPr>
        </p:nvSpPr>
        <p:spPr/>
        <p:txBody>
          <a:bodyPr/>
          <a:lstStyle/>
          <a:p>
            <a:fld id="{48F63A3B-78C7-47BE-AE5E-E10140E04643}" type="slidenum">
              <a:rPr lang="en-US" smtClean="0"/>
              <a:pPr/>
              <a:t>‹#›</a:t>
            </a:fld>
            <a:endParaRPr lang="en-US" dirty="0"/>
          </a:p>
        </p:txBody>
      </p:sp>
      <p:grpSp>
        <p:nvGrpSpPr>
          <p:cNvPr id="9" name="Group 8">
            <a:extLst>
              <a:ext uri="{FF2B5EF4-FFF2-40B4-BE49-F238E27FC236}">
                <a16:creationId xmlns:a16="http://schemas.microsoft.com/office/drawing/2014/main" id="{F5AFC4EE-2C87-D9B7-2BBB-0500FEAD7A86}"/>
              </a:ext>
            </a:extLst>
          </p:cNvPr>
          <p:cNvGrpSpPr/>
          <p:nvPr userDrawn="1"/>
        </p:nvGrpSpPr>
        <p:grpSpPr>
          <a:xfrm>
            <a:off x="8440812" y="5079999"/>
            <a:ext cx="3054729" cy="1803813"/>
            <a:chOff x="8454778" y="4717483"/>
            <a:chExt cx="3833449" cy="2263646"/>
          </a:xfrm>
        </p:grpSpPr>
        <p:sp>
          <p:nvSpPr>
            <p:cNvPr id="10" name="Freeform 9">
              <a:extLst>
                <a:ext uri="{FF2B5EF4-FFF2-40B4-BE49-F238E27FC236}">
                  <a16:creationId xmlns:a16="http://schemas.microsoft.com/office/drawing/2014/main" id="{31B765A3-6743-449B-CC23-D69BA633A583}"/>
                </a:ext>
              </a:extLst>
            </p:cNvPr>
            <p:cNvSpPr/>
            <p:nvPr/>
          </p:nvSpPr>
          <p:spPr>
            <a:xfrm>
              <a:off x="8454778" y="4717483"/>
              <a:ext cx="1649048" cy="2263646"/>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rgbClr val="00AEEF">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14" name="Freeform 13">
              <a:extLst>
                <a:ext uri="{FF2B5EF4-FFF2-40B4-BE49-F238E27FC236}">
                  <a16:creationId xmlns:a16="http://schemas.microsoft.com/office/drawing/2014/main" id="{A16FF2C5-B170-B80B-3760-1987A24B1D4E}"/>
                </a:ext>
              </a:extLst>
            </p:cNvPr>
            <p:cNvSpPr/>
            <p:nvPr/>
          </p:nvSpPr>
          <p:spPr>
            <a:xfrm>
              <a:off x="9546978" y="4717483"/>
              <a:ext cx="1649048" cy="2263646"/>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rgbClr val="00AEEF">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sz="1400"/>
            </a:p>
          </p:txBody>
        </p:sp>
        <p:sp>
          <p:nvSpPr>
            <p:cNvPr id="15" name="Freeform 14">
              <a:extLst>
                <a:ext uri="{FF2B5EF4-FFF2-40B4-BE49-F238E27FC236}">
                  <a16:creationId xmlns:a16="http://schemas.microsoft.com/office/drawing/2014/main" id="{699330E1-F46A-EBF3-0891-3AA713FE9CAE}"/>
                </a:ext>
              </a:extLst>
            </p:cNvPr>
            <p:cNvSpPr/>
            <p:nvPr/>
          </p:nvSpPr>
          <p:spPr>
            <a:xfrm>
              <a:off x="10639179" y="4717483"/>
              <a:ext cx="1649048" cy="2263646"/>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rgbClr val="00AEEF">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sz="1400"/>
            </a:p>
          </p:txBody>
        </p:sp>
      </p:grpSp>
      <p:pic>
        <p:nvPicPr>
          <p:cNvPr id="16" name="Picture 15">
            <a:extLst>
              <a:ext uri="{FF2B5EF4-FFF2-40B4-BE49-F238E27FC236}">
                <a16:creationId xmlns:a16="http://schemas.microsoft.com/office/drawing/2014/main" id="{7DE4141D-BF9C-2ED1-B198-94E9B75F1214}"/>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9952183" y="6112255"/>
            <a:ext cx="1433113" cy="609149"/>
          </a:xfrm>
          <a:prstGeom prst="rect">
            <a:avLst/>
          </a:prstGeom>
        </p:spPr>
      </p:pic>
      <p:sp>
        <p:nvSpPr>
          <p:cNvPr id="2" name="Title 1">
            <a:extLst>
              <a:ext uri="{FF2B5EF4-FFF2-40B4-BE49-F238E27FC236}">
                <a16:creationId xmlns:a16="http://schemas.microsoft.com/office/drawing/2014/main" id="{11C88E6E-1D7C-D446-9364-BA672ADEE620}"/>
              </a:ext>
            </a:extLst>
          </p:cNvPr>
          <p:cNvSpPr>
            <a:spLocks noGrp="1"/>
          </p:cNvSpPr>
          <p:nvPr>
            <p:ph type="title"/>
          </p:nvPr>
        </p:nvSpPr>
        <p:spPr>
          <a:xfrm>
            <a:off x="706471" y="2664793"/>
            <a:ext cx="10779058" cy="498598"/>
          </a:xfrm>
        </p:spPr>
        <p:txBody>
          <a:bodyPr/>
          <a:lstStyle>
            <a:lvl1pPr algn="ctr">
              <a:defRPr sz="36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1259987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Half slide orange Imag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A70AE4F-1F1A-7205-633B-A8BD60F9281B}"/>
              </a:ext>
            </a:extLst>
          </p:cNvPr>
          <p:cNvSpPr/>
          <p:nvPr userDrawn="1"/>
        </p:nvSpPr>
        <p:spPr>
          <a:xfrm>
            <a:off x="-1" y="0"/>
            <a:ext cx="609600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6">
            <a:extLst>
              <a:ext uri="{FF2B5EF4-FFF2-40B4-BE49-F238E27FC236}">
                <a16:creationId xmlns:a16="http://schemas.microsoft.com/office/drawing/2014/main" id="{47B6AC18-FA49-B423-1B50-BBE05A808F22}"/>
              </a:ext>
            </a:extLst>
          </p:cNvPr>
          <p:cNvSpPr>
            <a:spLocks noGrp="1"/>
          </p:cNvSpPr>
          <p:nvPr>
            <p:ph type="sldNum" sz="quarter" idx="10"/>
          </p:nvPr>
        </p:nvSpPr>
        <p:spPr/>
        <p:txBody>
          <a:bodyPr/>
          <a:lstStyle/>
          <a:p>
            <a:fld id="{48F63A3B-78C7-47BE-AE5E-E10140E04643}" type="slidenum">
              <a:rPr lang="en-US" smtClean="0"/>
              <a:pPr/>
              <a:t>‹#›</a:t>
            </a:fld>
            <a:endParaRPr lang="en-US" dirty="0"/>
          </a:p>
        </p:txBody>
      </p:sp>
      <p:sp>
        <p:nvSpPr>
          <p:cNvPr id="8" name="Title 1">
            <a:extLst>
              <a:ext uri="{FF2B5EF4-FFF2-40B4-BE49-F238E27FC236}">
                <a16:creationId xmlns:a16="http://schemas.microsoft.com/office/drawing/2014/main" id="{4D74B248-2DEA-B360-13E7-8FBE162FD963}"/>
              </a:ext>
            </a:extLst>
          </p:cNvPr>
          <p:cNvSpPr>
            <a:spLocks noGrp="1"/>
          </p:cNvSpPr>
          <p:nvPr>
            <p:ph type="ctrTitle" hasCustomPrompt="1"/>
          </p:nvPr>
        </p:nvSpPr>
        <p:spPr>
          <a:xfrm>
            <a:off x="768096" y="352451"/>
            <a:ext cx="4783394" cy="1476349"/>
          </a:xfrm>
          <a:prstGeom prst="rect">
            <a:avLst/>
          </a:prstGeom>
        </p:spPr>
        <p:txBody>
          <a:bodyPr lIns="0" anchor="b"/>
          <a:lstStyle>
            <a:lvl1pPr algn="l">
              <a:defRPr kumimoji="0" lang="en-US" sz="2800" b="1" i="0" u="none" strike="noStrike" kern="1200" cap="none" spc="0" normalizeH="0" baseline="0">
                <a:ln>
                  <a:noFill/>
                </a:ln>
                <a:solidFill>
                  <a:schemeClr val="bg1"/>
                </a:solidFill>
                <a:effectLst/>
                <a:uLnTx/>
                <a:uFillTx/>
                <a:latin typeface="+mj-lt"/>
                <a:ea typeface="+mn-ea"/>
                <a:cs typeface="Calibri Light" panose="020F0302020204030204" pitchFamily="34" charset="0"/>
              </a:defRPr>
            </a:lvl1pPr>
          </a:lstStyle>
          <a:p>
            <a:r>
              <a:rPr lang="en-US" dirty="0"/>
              <a:t>Click to edit master title style</a:t>
            </a:r>
          </a:p>
        </p:txBody>
      </p:sp>
      <p:sp>
        <p:nvSpPr>
          <p:cNvPr id="4" name="Content Placeholder 3">
            <a:extLst>
              <a:ext uri="{FF2B5EF4-FFF2-40B4-BE49-F238E27FC236}">
                <a16:creationId xmlns:a16="http://schemas.microsoft.com/office/drawing/2014/main" id="{576E9E34-57E7-D911-79FF-A1AF5648B754}"/>
              </a:ext>
            </a:extLst>
          </p:cNvPr>
          <p:cNvSpPr>
            <a:spLocks noGrp="1"/>
          </p:cNvSpPr>
          <p:nvPr>
            <p:ph sz="quarter" idx="12"/>
          </p:nvPr>
        </p:nvSpPr>
        <p:spPr>
          <a:xfrm>
            <a:off x="768350" y="2344994"/>
            <a:ext cx="4783140" cy="3598606"/>
          </a:xfrm>
          <a:prstGeom prst="rect">
            <a:avLst/>
          </a:prstGeom>
        </p:spPr>
        <p:txBody>
          <a:bodyPr lIns="0" tIns="0" rIns="0" bIns="0"/>
          <a:lstStyle>
            <a:lvl1pPr marL="0" indent="0">
              <a:buNone/>
              <a:defRPr>
                <a:solidFill>
                  <a:schemeClr val="bg1"/>
                </a:solidFill>
              </a:defRPr>
            </a:lvl1pPr>
            <a:lvl2pPr marL="182880" indent="0">
              <a:buNone/>
              <a:defRPr>
                <a:solidFill>
                  <a:schemeClr val="bg1"/>
                </a:solidFill>
              </a:defRPr>
            </a:lvl2pPr>
            <a:lvl3pPr marL="365760" indent="0">
              <a:buNone/>
              <a:defRPr>
                <a:solidFill>
                  <a:schemeClr val="bg1"/>
                </a:solidFill>
              </a:defRPr>
            </a:lvl3pPr>
            <a:lvl4pPr marL="548640" indent="0">
              <a:buNone/>
              <a:defRPr>
                <a:solidFill>
                  <a:schemeClr val="bg1"/>
                </a:solidFill>
              </a:defRPr>
            </a:lvl4pPr>
            <a:lvl5pPr marL="731520" indent="0">
              <a:buNone/>
              <a:defRPr>
                <a:solidFill>
                  <a:schemeClr val="bg1"/>
                </a:solidFill>
              </a:defRPr>
            </a:lvl5pPr>
          </a:lstStyle>
          <a:p>
            <a:pPr lvl="0"/>
            <a:r>
              <a:rPr lang="en-US" dirty="0"/>
              <a:t>Click to edit Master text styles</a:t>
            </a:r>
          </a:p>
        </p:txBody>
      </p:sp>
      <p:sp>
        <p:nvSpPr>
          <p:cNvPr id="9" name="Picture Placeholder 8">
            <a:extLst>
              <a:ext uri="{FF2B5EF4-FFF2-40B4-BE49-F238E27FC236}">
                <a16:creationId xmlns:a16="http://schemas.microsoft.com/office/drawing/2014/main" id="{A54FB15A-6E6B-FC56-F488-BA450CD7580D}"/>
              </a:ext>
            </a:extLst>
          </p:cNvPr>
          <p:cNvSpPr>
            <a:spLocks noGrp="1"/>
          </p:cNvSpPr>
          <p:nvPr>
            <p:ph type="pic" sz="quarter" idx="13"/>
          </p:nvPr>
        </p:nvSpPr>
        <p:spPr>
          <a:xfrm>
            <a:off x="6095999" y="0"/>
            <a:ext cx="6096001" cy="6858000"/>
          </a:xfrm>
          <a:prstGeom prst="rect">
            <a:avLst/>
          </a:prstGeom>
        </p:spPr>
        <p:txBody>
          <a:bodyPr anchor="ctr"/>
          <a:lstStyle>
            <a:lvl1pPr algn="ctr">
              <a:defRPr/>
            </a:lvl1pPr>
          </a:lstStyle>
          <a:p>
            <a:endParaRPr lang="en-US"/>
          </a:p>
        </p:txBody>
      </p:sp>
    </p:spTree>
    <p:extLst>
      <p:ext uri="{BB962C8B-B14F-4D97-AF65-F5344CB8AC3E}">
        <p14:creationId xmlns:p14="http://schemas.microsoft.com/office/powerpoint/2010/main" val="3897182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Half slide blue imag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A70AE4F-1F1A-7205-633B-A8BD60F9281B}"/>
              </a:ext>
            </a:extLst>
          </p:cNvPr>
          <p:cNvSpPr/>
          <p:nvPr userDrawn="1"/>
        </p:nvSpPr>
        <p:spPr>
          <a:xfrm>
            <a:off x="-1" y="0"/>
            <a:ext cx="6096001"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6">
            <a:extLst>
              <a:ext uri="{FF2B5EF4-FFF2-40B4-BE49-F238E27FC236}">
                <a16:creationId xmlns:a16="http://schemas.microsoft.com/office/drawing/2014/main" id="{47B6AC18-FA49-B423-1B50-BBE05A808F22}"/>
              </a:ext>
            </a:extLst>
          </p:cNvPr>
          <p:cNvSpPr>
            <a:spLocks noGrp="1"/>
          </p:cNvSpPr>
          <p:nvPr>
            <p:ph type="sldNum" sz="quarter" idx="10"/>
          </p:nvPr>
        </p:nvSpPr>
        <p:spPr/>
        <p:txBody>
          <a:bodyPr/>
          <a:lstStyle/>
          <a:p>
            <a:fld id="{48F63A3B-78C7-47BE-AE5E-E10140E04643}" type="slidenum">
              <a:rPr lang="en-US" smtClean="0"/>
              <a:pPr/>
              <a:t>‹#›</a:t>
            </a:fld>
            <a:endParaRPr lang="en-US" dirty="0"/>
          </a:p>
        </p:txBody>
      </p:sp>
      <p:sp>
        <p:nvSpPr>
          <p:cNvPr id="8" name="Title 1">
            <a:extLst>
              <a:ext uri="{FF2B5EF4-FFF2-40B4-BE49-F238E27FC236}">
                <a16:creationId xmlns:a16="http://schemas.microsoft.com/office/drawing/2014/main" id="{4D74B248-2DEA-B360-13E7-8FBE162FD963}"/>
              </a:ext>
            </a:extLst>
          </p:cNvPr>
          <p:cNvSpPr>
            <a:spLocks noGrp="1"/>
          </p:cNvSpPr>
          <p:nvPr>
            <p:ph type="ctrTitle" hasCustomPrompt="1"/>
          </p:nvPr>
        </p:nvSpPr>
        <p:spPr>
          <a:xfrm>
            <a:off x="768096" y="352451"/>
            <a:ext cx="4783394" cy="1476349"/>
          </a:xfrm>
          <a:prstGeom prst="rect">
            <a:avLst/>
          </a:prstGeom>
        </p:spPr>
        <p:txBody>
          <a:bodyPr lIns="0" anchor="b"/>
          <a:lstStyle>
            <a:lvl1pPr algn="l">
              <a:defRPr kumimoji="0" lang="en-US" sz="2800" b="1" i="0" u="none" strike="noStrike" kern="1200" cap="none" spc="0" normalizeH="0" baseline="0">
                <a:ln>
                  <a:noFill/>
                </a:ln>
                <a:solidFill>
                  <a:schemeClr val="bg1"/>
                </a:solidFill>
                <a:effectLst/>
                <a:uLnTx/>
                <a:uFillTx/>
                <a:latin typeface="+mj-lt"/>
                <a:ea typeface="+mn-ea"/>
                <a:cs typeface="Calibri Light" panose="020F0302020204030204" pitchFamily="34" charset="0"/>
              </a:defRPr>
            </a:lvl1pPr>
          </a:lstStyle>
          <a:p>
            <a:r>
              <a:rPr lang="en-US" dirty="0"/>
              <a:t>Click to edit master title style</a:t>
            </a:r>
          </a:p>
        </p:txBody>
      </p:sp>
      <p:sp>
        <p:nvSpPr>
          <p:cNvPr id="4" name="Content Placeholder 3">
            <a:extLst>
              <a:ext uri="{FF2B5EF4-FFF2-40B4-BE49-F238E27FC236}">
                <a16:creationId xmlns:a16="http://schemas.microsoft.com/office/drawing/2014/main" id="{576E9E34-57E7-D911-79FF-A1AF5648B754}"/>
              </a:ext>
            </a:extLst>
          </p:cNvPr>
          <p:cNvSpPr>
            <a:spLocks noGrp="1"/>
          </p:cNvSpPr>
          <p:nvPr>
            <p:ph sz="quarter" idx="12"/>
          </p:nvPr>
        </p:nvSpPr>
        <p:spPr>
          <a:xfrm>
            <a:off x="768350" y="2344994"/>
            <a:ext cx="4783140" cy="3598606"/>
          </a:xfrm>
          <a:prstGeom prst="rect">
            <a:avLst/>
          </a:prstGeom>
        </p:spPr>
        <p:txBody>
          <a:bodyPr lIns="0" tIns="0" rIns="0" bIns="0"/>
          <a:lstStyle>
            <a:lvl1pPr marL="0" indent="0">
              <a:buNone/>
              <a:defRPr>
                <a:solidFill>
                  <a:schemeClr val="bg1"/>
                </a:solidFill>
              </a:defRPr>
            </a:lvl1pPr>
            <a:lvl2pPr marL="182880" indent="0">
              <a:buNone/>
              <a:defRPr>
                <a:solidFill>
                  <a:schemeClr val="bg1"/>
                </a:solidFill>
              </a:defRPr>
            </a:lvl2pPr>
            <a:lvl3pPr marL="365760" indent="0">
              <a:buNone/>
              <a:defRPr>
                <a:solidFill>
                  <a:schemeClr val="bg1"/>
                </a:solidFill>
              </a:defRPr>
            </a:lvl3pPr>
            <a:lvl4pPr marL="548640" indent="0">
              <a:buNone/>
              <a:defRPr>
                <a:solidFill>
                  <a:schemeClr val="bg1"/>
                </a:solidFill>
              </a:defRPr>
            </a:lvl4pPr>
            <a:lvl5pPr marL="731520" indent="0">
              <a:buNone/>
              <a:defRPr>
                <a:solidFill>
                  <a:schemeClr val="bg1"/>
                </a:solidFill>
              </a:defRPr>
            </a:lvl5pPr>
          </a:lstStyle>
          <a:p>
            <a:pPr lvl="0"/>
            <a:r>
              <a:rPr lang="en-US" dirty="0"/>
              <a:t>Click to edit Master text styles</a:t>
            </a:r>
          </a:p>
        </p:txBody>
      </p:sp>
      <p:sp>
        <p:nvSpPr>
          <p:cNvPr id="9" name="Picture Placeholder 8">
            <a:extLst>
              <a:ext uri="{FF2B5EF4-FFF2-40B4-BE49-F238E27FC236}">
                <a16:creationId xmlns:a16="http://schemas.microsoft.com/office/drawing/2014/main" id="{A54FB15A-6E6B-FC56-F488-BA450CD7580D}"/>
              </a:ext>
            </a:extLst>
          </p:cNvPr>
          <p:cNvSpPr>
            <a:spLocks noGrp="1"/>
          </p:cNvSpPr>
          <p:nvPr>
            <p:ph type="pic" sz="quarter" idx="13"/>
          </p:nvPr>
        </p:nvSpPr>
        <p:spPr>
          <a:xfrm>
            <a:off x="6095999" y="0"/>
            <a:ext cx="6096001" cy="6858000"/>
          </a:xfrm>
          <a:prstGeom prst="rect">
            <a:avLst/>
          </a:prstGeom>
        </p:spPr>
        <p:txBody>
          <a:bodyPr anchor="ctr"/>
          <a:lstStyle>
            <a:lvl1pPr algn="ctr">
              <a:defRPr/>
            </a:lvl1pPr>
          </a:lstStyle>
          <a:p>
            <a:endParaRPr lang="en-US"/>
          </a:p>
        </p:txBody>
      </p:sp>
    </p:spTree>
    <p:extLst>
      <p:ext uri="{BB962C8B-B14F-4D97-AF65-F5344CB8AC3E}">
        <p14:creationId xmlns:p14="http://schemas.microsoft.com/office/powerpoint/2010/main" val="760196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w/o image">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BEF8C813-FE6B-EE74-F378-2335E9959A88}"/>
              </a:ext>
            </a:extLst>
          </p:cNvPr>
          <p:cNvSpPr/>
          <p:nvPr userDrawn="1"/>
        </p:nvSpPr>
        <p:spPr>
          <a:xfrm rot="16200000">
            <a:off x="2164909" y="1959324"/>
            <a:ext cx="6238644" cy="2279859"/>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a:p>
        </p:txBody>
      </p:sp>
      <p:sp>
        <p:nvSpPr>
          <p:cNvPr id="29" name="Rectangle 28">
            <a:extLst>
              <a:ext uri="{FF2B5EF4-FFF2-40B4-BE49-F238E27FC236}">
                <a16:creationId xmlns:a16="http://schemas.microsoft.com/office/drawing/2014/main" id="{F7842909-D174-EFE0-B78E-3DE3029C58CD}"/>
              </a:ext>
            </a:extLst>
          </p:cNvPr>
          <p:cNvSpPr/>
          <p:nvPr userDrawn="1"/>
        </p:nvSpPr>
        <p:spPr>
          <a:xfrm>
            <a:off x="-7206" y="6218576"/>
            <a:ext cx="7132199" cy="644643"/>
          </a:xfrm>
          <a:prstGeom prst="rect">
            <a:avLst/>
          </a:prstGeom>
          <a:solidFill>
            <a:srgbClr val="EAECE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31" name="Google Shape;150;p40">
            <a:extLst>
              <a:ext uri="{FF2B5EF4-FFF2-40B4-BE49-F238E27FC236}">
                <a16:creationId xmlns:a16="http://schemas.microsoft.com/office/drawing/2014/main" id="{713C6115-D7DB-508C-AA3A-C25055681171}"/>
              </a:ext>
            </a:extLst>
          </p:cNvPr>
          <p:cNvSpPr txBox="1"/>
          <p:nvPr userDrawn="1"/>
        </p:nvSpPr>
        <p:spPr>
          <a:xfrm>
            <a:off x="777240" y="6384395"/>
            <a:ext cx="4191001" cy="228924"/>
          </a:xfrm>
          <a:prstGeom prst="rect">
            <a:avLst/>
          </a:prstGeom>
          <a:noFill/>
          <a:ln>
            <a:noFill/>
          </a:ln>
        </p:spPr>
        <p:txBody>
          <a:bodyPr spcFirstLastPara="1" wrap="square" lIns="0" tIns="48325" rIns="0" bIns="48325" anchor="ctr" anchorCtr="0">
            <a:spAutoFit/>
          </a:bodyPr>
          <a:lstStyle/>
          <a:p>
            <a:pPr marL="0" marR="0" lvl="0" indent="0" algn="l" rtl="0">
              <a:lnSpc>
                <a:spcPct val="100000"/>
              </a:lnSpc>
              <a:spcBef>
                <a:spcPts val="0"/>
              </a:spcBef>
              <a:spcAft>
                <a:spcPts val="0"/>
              </a:spcAft>
              <a:buClr>
                <a:srgbClr val="7F7F7F"/>
              </a:buClr>
              <a:buSzPts val="800"/>
              <a:buFont typeface="Arial"/>
              <a:buNone/>
            </a:pPr>
            <a:r>
              <a:rPr lang="en-US" sz="800" b="0" u="none" strike="noStrike" cap="none" dirty="0">
                <a:solidFill>
                  <a:schemeClr val="bg1">
                    <a:lumMod val="50000"/>
                  </a:schemeClr>
                </a:solidFill>
                <a:ea typeface="Arial"/>
                <a:cs typeface="Arial"/>
                <a:sym typeface="Arial"/>
              </a:rPr>
              <a:t>©2024 TRANSCELERATE BIOPHARMA INC., ALL RIGHTS RESERVED. </a:t>
            </a:r>
            <a:endParaRPr lang="en-US" dirty="0">
              <a:solidFill>
                <a:schemeClr val="bg1">
                  <a:lumMod val="50000"/>
                </a:schemeClr>
              </a:solidFill>
            </a:endParaRPr>
          </a:p>
        </p:txBody>
      </p:sp>
      <p:sp>
        <p:nvSpPr>
          <p:cNvPr id="14" name="Title 1">
            <a:extLst>
              <a:ext uri="{FF2B5EF4-FFF2-40B4-BE49-F238E27FC236}">
                <a16:creationId xmlns:a16="http://schemas.microsoft.com/office/drawing/2014/main" id="{6E2D1B1B-ED14-F59F-C4B9-5272613212DA}"/>
              </a:ext>
            </a:extLst>
          </p:cNvPr>
          <p:cNvSpPr>
            <a:spLocks noGrp="1"/>
          </p:cNvSpPr>
          <p:nvPr userDrawn="1">
            <p:ph type="ctrTitle" hasCustomPrompt="1"/>
          </p:nvPr>
        </p:nvSpPr>
        <p:spPr>
          <a:xfrm>
            <a:off x="777239" y="1194291"/>
            <a:ext cx="5413248" cy="1803813"/>
          </a:xfrm>
          <a:prstGeom prst="rect">
            <a:avLst/>
          </a:prstGeom>
        </p:spPr>
        <p:txBody>
          <a:bodyPr lIns="0" anchor="b">
            <a:noAutofit/>
          </a:bodyPr>
          <a:lstStyle>
            <a:lvl1pPr algn="l">
              <a:defRPr kumimoji="0" lang="en-US" sz="3200" b="1" i="0" u="none" strike="noStrike" kern="1200" cap="none" spc="0" normalizeH="0" baseline="0">
                <a:ln>
                  <a:noFill/>
                </a:ln>
                <a:solidFill>
                  <a:schemeClr val="tx1"/>
                </a:solidFill>
                <a:effectLst/>
                <a:uLnTx/>
                <a:uFillTx/>
                <a:latin typeface="+mj-lt"/>
                <a:ea typeface="+mn-ea"/>
                <a:cs typeface="Calibri Light" panose="020F0302020204030204" pitchFamily="34" charset="0"/>
              </a:defRPr>
            </a:lvl1pPr>
          </a:lstStyle>
          <a:p>
            <a:r>
              <a:rPr lang="en-US" dirty="0"/>
              <a:t>Click to edit master title style</a:t>
            </a:r>
          </a:p>
        </p:txBody>
      </p:sp>
      <p:sp>
        <p:nvSpPr>
          <p:cNvPr id="15" name="Text Placeholder 3">
            <a:extLst>
              <a:ext uri="{FF2B5EF4-FFF2-40B4-BE49-F238E27FC236}">
                <a16:creationId xmlns:a16="http://schemas.microsoft.com/office/drawing/2014/main" id="{A0E2A719-8850-A023-4CB4-236AE4009C7E}"/>
              </a:ext>
            </a:extLst>
          </p:cNvPr>
          <p:cNvSpPr>
            <a:spLocks noGrp="1"/>
          </p:cNvSpPr>
          <p:nvPr userDrawn="1">
            <p:ph type="body" sz="quarter" idx="10" hasCustomPrompt="1"/>
          </p:nvPr>
        </p:nvSpPr>
        <p:spPr>
          <a:xfrm>
            <a:off x="777238" y="3178180"/>
            <a:ext cx="5413248" cy="508304"/>
          </a:xfrm>
          <a:prstGeom prst="rect">
            <a:avLst/>
          </a:prstGeom>
        </p:spPr>
        <p:txBody>
          <a:bodyPr lIns="0" tIns="0" rIns="0" bIns="0"/>
          <a:lstStyle>
            <a:lvl1pPr marL="0" indent="0">
              <a:lnSpc>
                <a:spcPct val="95000"/>
              </a:lnSpc>
              <a:buNone/>
              <a:defRPr sz="1800" b="1">
                <a:solidFill>
                  <a:schemeClr val="accent1"/>
                </a:solidFill>
              </a:defRPr>
            </a:lvl1pPr>
            <a:lvl2pPr marL="182880" indent="0">
              <a:buNone/>
              <a:defRPr>
                <a:solidFill>
                  <a:schemeClr val="accent1"/>
                </a:solidFill>
              </a:defRPr>
            </a:lvl2pPr>
            <a:lvl3pPr marL="365760" indent="0">
              <a:buNone/>
              <a:defRPr>
                <a:solidFill>
                  <a:schemeClr val="accent1"/>
                </a:solidFill>
              </a:defRPr>
            </a:lvl3pPr>
            <a:lvl4pPr marL="548640" indent="0">
              <a:buNone/>
              <a:defRPr>
                <a:solidFill>
                  <a:schemeClr val="accent1"/>
                </a:solidFill>
              </a:defRPr>
            </a:lvl4pPr>
            <a:lvl5pPr marL="731520" indent="0">
              <a:buNone/>
              <a:defRPr>
                <a:solidFill>
                  <a:schemeClr val="accent1"/>
                </a:solidFill>
              </a:defRPr>
            </a:lvl5pPr>
          </a:lstStyle>
          <a:p>
            <a:pPr lvl="0"/>
            <a:r>
              <a:rPr lang="en-US" dirty="0"/>
              <a:t>Click to edit master text styles</a:t>
            </a:r>
          </a:p>
        </p:txBody>
      </p:sp>
      <p:sp>
        <p:nvSpPr>
          <p:cNvPr id="16" name="Content Placeholder 5">
            <a:extLst>
              <a:ext uri="{FF2B5EF4-FFF2-40B4-BE49-F238E27FC236}">
                <a16:creationId xmlns:a16="http://schemas.microsoft.com/office/drawing/2014/main" id="{8410817D-DE2A-C5E2-76A2-5154F9881189}"/>
              </a:ext>
            </a:extLst>
          </p:cNvPr>
          <p:cNvSpPr>
            <a:spLocks noGrp="1"/>
          </p:cNvSpPr>
          <p:nvPr userDrawn="1">
            <p:ph sz="quarter" idx="11"/>
          </p:nvPr>
        </p:nvSpPr>
        <p:spPr>
          <a:xfrm>
            <a:off x="777238" y="3876060"/>
            <a:ext cx="5413248" cy="521242"/>
          </a:xfrm>
          <a:prstGeom prst="rect">
            <a:avLst/>
          </a:prstGeom>
        </p:spPr>
        <p:txBody>
          <a:bodyPr lIns="0" tIns="0" rIns="0" bIns="0" anchor="b"/>
          <a:lstStyle>
            <a:lvl1pPr marL="0" indent="0">
              <a:buNone/>
              <a:defRPr sz="1600" b="0">
                <a:solidFill>
                  <a:schemeClr val="tx1"/>
                </a:solidFill>
              </a:defRPr>
            </a:lvl1pPr>
            <a:lvl2pPr marL="182880" indent="0">
              <a:buNone/>
              <a:defRPr/>
            </a:lvl2pPr>
            <a:lvl3pPr marL="365760" indent="0">
              <a:buNone/>
              <a:defRPr/>
            </a:lvl3pPr>
            <a:lvl4pPr marL="548640" indent="0">
              <a:buNone/>
              <a:defRPr/>
            </a:lvl4pPr>
            <a:lvl5pPr marL="731520" indent="0">
              <a:buNone/>
              <a:defRPr/>
            </a:lvl5pPr>
          </a:lstStyle>
          <a:p>
            <a:pPr lvl="0"/>
            <a:r>
              <a:rPr lang="en-US" dirty="0"/>
              <a:t>Click to edit Master text styles</a:t>
            </a:r>
          </a:p>
        </p:txBody>
      </p:sp>
      <p:sp>
        <p:nvSpPr>
          <p:cNvPr id="22" name="Text Placeholder 21">
            <a:extLst>
              <a:ext uri="{FF2B5EF4-FFF2-40B4-BE49-F238E27FC236}">
                <a16:creationId xmlns:a16="http://schemas.microsoft.com/office/drawing/2014/main" id="{EB073571-C4D1-73E5-8135-02F071E3E417}"/>
              </a:ext>
            </a:extLst>
          </p:cNvPr>
          <p:cNvSpPr>
            <a:spLocks noGrp="1"/>
          </p:cNvSpPr>
          <p:nvPr userDrawn="1">
            <p:ph type="body" sz="quarter" idx="12"/>
          </p:nvPr>
        </p:nvSpPr>
        <p:spPr>
          <a:xfrm>
            <a:off x="777240" y="4555224"/>
            <a:ext cx="2397475" cy="325438"/>
          </a:xfrm>
          <a:prstGeom prst="rect">
            <a:avLst/>
          </a:prstGeom>
        </p:spPr>
        <p:txBody>
          <a:bodyPr lIns="0" tIns="0" rIns="0" bIns="0"/>
          <a:lstStyle>
            <a:lvl1pPr marL="0" indent="0">
              <a:buNone/>
              <a:defRPr sz="1100"/>
            </a:lvl1pPr>
            <a:lvl2pPr marL="182880" indent="0">
              <a:buNone/>
              <a:defRPr/>
            </a:lvl2pPr>
            <a:lvl3pPr marL="365760" indent="0">
              <a:buNone/>
              <a:defRPr/>
            </a:lvl3pPr>
            <a:lvl4pPr marL="548640" indent="0">
              <a:buNone/>
              <a:defRPr/>
            </a:lvl4pPr>
            <a:lvl5pPr marL="731520" indent="0">
              <a:buNone/>
              <a:defRPr/>
            </a:lvl5pPr>
          </a:lstStyle>
          <a:p>
            <a:pPr lvl="0"/>
            <a:r>
              <a:rPr lang="en-US" dirty="0"/>
              <a:t>Click to edit Master text styles</a:t>
            </a:r>
          </a:p>
        </p:txBody>
      </p:sp>
      <p:pic>
        <p:nvPicPr>
          <p:cNvPr id="45" name="Picture 44">
            <a:extLst>
              <a:ext uri="{FF2B5EF4-FFF2-40B4-BE49-F238E27FC236}">
                <a16:creationId xmlns:a16="http://schemas.microsoft.com/office/drawing/2014/main" id="{FF8249C4-387D-65FC-CA0C-F3D2C6C7D0C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18382" y="68924"/>
            <a:ext cx="2251496" cy="1143000"/>
          </a:xfrm>
          <a:prstGeom prst="rect">
            <a:avLst/>
          </a:prstGeom>
        </p:spPr>
      </p:pic>
      <p:sp>
        <p:nvSpPr>
          <p:cNvPr id="46" name="Freeform 45">
            <a:extLst>
              <a:ext uri="{FF2B5EF4-FFF2-40B4-BE49-F238E27FC236}">
                <a16:creationId xmlns:a16="http://schemas.microsoft.com/office/drawing/2014/main" id="{24F2CA0C-5A07-8CCA-84DC-6955EE26F6BC}"/>
              </a:ext>
            </a:extLst>
          </p:cNvPr>
          <p:cNvSpPr/>
          <p:nvPr userDrawn="1"/>
        </p:nvSpPr>
        <p:spPr>
          <a:xfrm>
            <a:off x="6151113" y="6218576"/>
            <a:ext cx="6040886" cy="640080"/>
          </a:xfrm>
          <a:custGeom>
            <a:avLst/>
            <a:gdLst>
              <a:gd name="connsiteX0" fmla="*/ 578178 w 6040886"/>
              <a:gd name="connsiteY0" fmla="*/ 0 h 640080"/>
              <a:gd name="connsiteX1" fmla="*/ 1325989 w 6040886"/>
              <a:gd name="connsiteY1" fmla="*/ 0 h 640080"/>
              <a:gd name="connsiteX2" fmla="*/ 1325988 w 6040886"/>
              <a:gd name="connsiteY2" fmla="*/ 1 h 640080"/>
              <a:gd name="connsiteX3" fmla="*/ 1616030 w 6040886"/>
              <a:gd name="connsiteY3" fmla="*/ 1 h 640080"/>
              <a:gd name="connsiteX4" fmla="*/ 1616031 w 6040886"/>
              <a:gd name="connsiteY4" fmla="*/ 0 h 640080"/>
              <a:gd name="connsiteX5" fmla="*/ 2363842 w 6040886"/>
              <a:gd name="connsiteY5" fmla="*/ 0 h 640080"/>
              <a:gd name="connsiteX6" fmla="*/ 2363841 w 6040886"/>
              <a:gd name="connsiteY6" fmla="*/ 1 h 640080"/>
              <a:gd name="connsiteX7" fmla="*/ 5003033 w 6040886"/>
              <a:gd name="connsiteY7" fmla="*/ 1 h 640080"/>
              <a:gd name="connsiteX8" fmla="*/ 6040886 w 6040886"/>
              <a:gd name="connsiteY8" fmla="*/ 1 h 640080"/>
              <a:gd name="connsiteX9" fmla="*/ 6040886 w 6040886"/>
              <a:gd name="connsiteY9" fmla="*/ 639425 h 640080"/>
              <a:gd name="connsiteX10" fmla="*/ 5003033 w 6040886"/>
              <a:gd name="connsiteY10" fmla="*/ 639425 h 640080"/>
              <a:gd name="connsiteX11" fmla="*/ 1786256 w 6040886"/>
              <a:gd name="connsiteY11" fmla="*/ 639425 h 640080"/>
              <a:gd name="connsiteX12" fmla="*/ 1785664 w 6040886"/>
              <a:gd name="connsiteY12" fmla="*/ 640080 h 640080"/>
              <a:gd name="connsiteX13" fmla="*/ 1037853 w 6040886"/>
              <a:gd name="connsiteY13" fmla="*/ 640080 h 640080"/>
              <a:gd name="connsiteX14" fmla="*/ 1038445 w 6040886"/>
              <a:gd name="connsiteY14" fmla="*/ 639425 h 640080"/>
              <a:gd name="connsiteX15" fmla="*/ 748403 w 6040886"/>
              <a:gd name="connsiteY15" fmla="*/ 639425 h 640080"/>
              <a:gd name="connsiteX16" fmla="*/ 747811 w 6040886"/>
              <a:gd name="connsiteY16" fmla="*/ 640080 h 640080"/>
              <a:gd name="connsiteX17" fmla="*/ 0 w 6040886"/>
              <a:gd name="connsiteY1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40886" h="640080">
                <a:moveTo>
                  <a:pt x="578178" y="0"/>
                </a:moveTo>
                <a:lnTo>
                  <a:pt x="1325989" y="0"/>
                </a:lnTo>
                <a:lnTo>
                  <a:pt x="1325988" y="1"/>
                </a:lnTo>
                <a:lnTo>
                  <a:pt x="1616030" y="1"/>
                </a:lnTo>
                <a:lnTo>
                  <a:pt x="1616031" y="0"/>
                </a:lnTo>
                <a:lnTo>
                  <a:pt x="2363842" y="0"/>
                </a:lnTo>
                <a:lnTo>
                  <a:pt x="2363841" y="1"/>
                </a:lnTo>
                <a:lnTo>
                  <a:pt x="5003033" y="1"/>
                </a:lnTo>
                <a:lnTo>
                  <a:pt x="6040886" y="1"/>
                </a:lnTo>
                <a:lnTo>
                  <a:pt x="6040886" y="639425"/>
                </a:lnTo>
                <a:lnTo>
                  <a:pt x="5003033" y="639425"/>
                </a:lnTo>
                <a:lnTo>
                  <a:pt x="1786256" y="639425"/>
                </a:lnTo>
                <a:lnTo>
                  <a:pt x="1785664" y="640080"/>
                </a:lnTo>
                <a:lnTo>
                  <a:pt x="1037853" y="640080"/>
                </a:lnTo>
                <a:lnTo>
                  <a:pt x="1038445" y="639425"/>
                </a:lnTo>
                <a:lnTo>
                  <a:pt x="748403" y="639425"/>
                </a:lnTo>
                <a:lnTo>
                  <a:pt x="747811" y="640080"/>
                </a:lnTo>
                <a:lnTo>
                  <a:pt x="0" y="64008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52" name="Freeform 51">
            <a:extLst>
              <a:ext uri="{FF2B5EF4-FFF2-40B4-BE49-F238E27FC236}">
                <a16:creationId xmlns:a16="http://schemas.microsoft.com/office/drawing/2014/main" id="{7AF3BB35-45B1-2E5A-2B03-E79C37DE0515}"/>
              </a:ext>
            </a:extLst>
          </p:cNvPr>
          <p:cNvSpPr>
            <a:spLocks noChangeAspect="1"/>
          </p:cNvSpPr>
          <p:nvPr userDrawn="1"/>
        </p:nvSpPr>
        <p:spPr>
          <a:xfrm flipH="1" flipV="1">
            <a:off x="0" y="-32903"/>
            <a:ext cx="6472378" cy="685800"/>
          </a:xfrm>
          <a:custGeom>
            <a:avLst/>
            <a:gdLst>
              <a:gd name="connsiteX0" fmla="*/ 578178 w 6040886"/>
              <a:gd name="connsiteY0" fmla="*/ 0 h 640080"/>
              <a:gd name="connsiteX1" fmla="*/ 1325989 w 6040886"/>
              <a:gd name="connsiteY1" fmla="*/ 0 h 640080"/>
              <a:gd name="connsiteX2" fmla="*/ 1325988 w 6040886"/>
              <a:gd name="connsiteY2" fmla="*/ 1 h 640080"/>
              <a:gd name="connsiteX3" fmla="*/ 1616030 w 6040886"/>
              <a:gd name="connsiteY3" fmla="*/ 1 h 640080"/>
              <a:gd name="connsiteX4" fmla="*/ 1616031 w 6040886"/>
              <a:gd name="connsiteY4" fmla="*/ 0 h 640080"/>
              <a:gd name="connsiteX5" fmla="*/ 2363842 w 6040886"/>
              <a:gd name="connsiteY5" fmla="*/ 0 h 640080"/>
              <a:gd name="connsiteX6" fmla="*/ 2363841 w 6040886"/>
              <a:gd name="connsiteY6" fmla="*/ 1 h 640080"/>
              <a:gd name="connsiteX7" fmla="*/ 5003033 w 6040886"/>
              <a:gd name="connsiteY7" fmla="*/ 1 h 640080"/>
              <a:gd name="connsiteX8" fmla="*/ 6040886 w 6040886"/>
              <a:gd name="connsiteY8" fmla="*/ 1 h 640080"/>
              <a:gd name="connsiteX9" fmla="*/ 6040886 w 6040886"/>
              <a:gd name="connsiteY9" fmla="*/ 639425 h 640080"/>
              <a:gd name="connsiteX10" fmla="*/ 5003033 w 6040886"/>
              <a:gd name="connsiteY10" fmla="*/ 639425 h 640080"/>
              <a:gd name="connsiteX11" fmla="*/ 1786256 w 6040886"/>
              <a:gd name="connsiteY11" fmla="*/ 639425 h 640080"/>
              <a:gd name="connsiteX12" fmla="*/ 1785664 w 6040886"/>
              <a:gd name="connsiteY12" fmla="*/ 640080 h 640080"/>
              <a:gd name="connsiteX13" fmla="*/ 1037853 w 6040886"/>
              <a:gd name="connsiteY13" fmla="*/ 640080 h 640080"/>
              <a:gd name="connsiteX14" fmla="*/ 1038445 w 6040886"/>
              <a:gd name="connsiteY14" fmla="*/ 639425 h 640080"/>
              <a:gd name="connsiteX15" fmla="*/ 748403 w 6040886"/>
              <a:gd name="connsiteY15" fmla="*/ 639425 h 640080"/>
              <a:gd name="connsiteX16" fmla="*/ 747811 w 6040886"/>
              <a:gd name="connsiteY16" fmla="*/ 640080 h 640080"/>
              <a:gd name="connsiteX17" fmla="*/ 0 w 6040886"/>
              <a:gd name="connsiteY1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40886" h="640080">
                <a:moveTo>
                  <a:pt x="578178" y="0"/>
                </a:moveTo>
                <a:lnTo>
                  <a:pt x="1325989" y="0"/>
                </a:lnTo>
                <a:lnTo>
                  <a:pt x="1325988" y="1"/>
                </a:lnTo>
                <a:lnTo>
                  <a:pt x="1616030" y="1"/>
                </a:lnTo>
                <a:lnTo>
                  <a:pt x="1616031" y="0"/>
                </a:lnTo>
                <a:lnTo>
                  <a:pt x="2363842" y="0"/>
                </a:lnTo>
                <a:lnTo>
                  <a:pt x="2363841" y="1"/>
                </a:lnTo>
                <a:lnTo>
                  <a:pt x="5003033" y="1"/>
                </a:lnTo>
                <a:lnTo>
                  <a:pt x="6040886" y="1"/>
                </a:lnTo>
                <a:lnTo>
                  <a:pt x="6040886" y="639425"/>
                </a:lnTo>
                <a:lnTo>
                  <a:pt x="5003033" y="639425"/>
                </a:lnTo>
                <a:lnTo>
                  <a:pt x="1786256" y="639425"/>
                </a:lnTo>
                <a:lnTo>
                  <a:pt x="1785664" y="640080"/>
                </a:lnTo>
                <a:lnTo>
                  <a:pt x="1037853" y="640080"/>
                </a:lnTo>
                <a:lnTo>
                  <a:pt x="1038445" y="639425"/>
                </a:lnTo>
                <a:lnTo>
                  <a:pt x="748403" y="639425"/>
                </a:lnTo>
                <a:lnTo>
                  <a:pt x="747811" y="640080"/>
                </a:lnTo>
                <a:lnTo>
                  <a:pt x="0" y="64008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53" name="Freeform 52">
            <a:extLst>
              <a:ext uri="{FF2B5EF4-FFF2-40B4-BE49-F238E27FC236}">
                <a16:creationId xmlns:a16="http://schemas.microsoft.com/office/drawing/2014/main" id="{D7971A00-9499-5A72-5982-4FFF8FA72D2E}"/>
              </a:ext>
            </a:extLst>
          </p:cNvPr>
          <p:cNvSpPr/>
          <p:nvPr userDrawn="1"/>
        </p:nvSpPr>
        <p:spPr>
          <a:xfrm>
            <a:off x="6151113" y="-8531746"/>
            <a:ext cx="6040886" cy="640080"/>
          </a:xfrm>
          <a:custGeom>
            <a:avLst/>
            <a:gdLst>
              <a:gd name="connsiteX0" fmla="*/ 578178 w 6040886"/>
              <a:gd name="connsiteY0" fmla="*/ 0 h 640080"/>
              <a:gd name="connsiteX1" fmla="*/ 1325989 w 6040886"/>
              <a:gd name="connsiteY1" fmla="*/ 0 h 640080"/>
              <a:gd name="connsiteX2" fmla="*/ 1325988 w 6040886"/>
              <a:gd name="connsiteY2" fmla="*/ 1 h 640080"/>
              <a:gd name="connsiteX3" fmla="*/ 1616030 w 6040886"/>
              <a:gd name="connsiteY3" fmla="*/ 1 h 640080"/>
              <a:gd name="connsiteX4" fmla="*/ 1616031 w 6040886"/>
              <a:gd name="connsiteY4" fmla="*/ 0 h 640080"/>
              <a:gd name="connsiteX5" fmla="*/ 2363842 w 6040886"/>
              <a:gd name="connsiteY5" fmla="*/ 0 h 640080"/>
              <a:gd name="connsiteX6" fmla="*/ 2363841 w 6040886"/>
              <a:gd name="connsiteY6" fmla="*/ 1 h 640080"/>
              <a:gd name="connsiteX7" fmla="*/ 5003033 w 6040886"/>
              <a:gd name="connsiteY7" fmla="*/ 1 h 640080"/>
              <a:gd name="connsiteX8" fmla="*/ 6040886 w 6040886"/>
              <a:gd name="connsiteY8" fmla="*/ 1 h 640080"/>
              <a:gd name="connsiteX9" fmla="*/ 6040886 w 6040886"/>
              <a:gd name="connsiteY9" fmla="*/ 639425 h 640080"/>
              <a:gd name="connsiteX10" fmla="*/ 5003033 w 6040886"/>
              <a:gd name="connsiteY10" fmla="*/ 639425 h 640080"/>
              <a:gd name="connsiteX11" fmla="*/ 1786256 w 6040886"/>
              <a:gd name="connsiteY11" fmla="*/ 639425 h 640080"/>
              <a:gd name="connsiteX12" fmla="*/ 1785664 w 6040886"/>
              <a:gd name="connsiteY12" fmla="*/ 640080 h 640080"/>
              <a:gd name="connsiteX13" fmla="*/ 1037853 w 6040886"/>
              <a:gd name="connsiteY13" fmla="*/ 640080 h 640080"/>
              <a:gd name="connsiteX14" fmla="*/ 1038445 w 6040886"/>
              <a:gd name="connsiteY14" fmla="*/ 639425 h 640080"/>
              <a:gd name="connsiteX15" fmla="*/ 748403 w 6040886"/>
              <a:gd name="connsiteY15" fmla="*/ 639425 h 640080"/>
              <a:gd name="connsiteX16" fmla="*/ 747811 w 6040886"/>
              <a:gd name="connsiteY16" fmla="*/ 640080 h 640080"/>
              <a:gd name="connsiteX17" fmla="*/ 0 w 6040886"/>
              <a:gd name="connsiteY1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40886" h="640080">
                <a:moveTo>
                  <a:pt x="578178" y="0"/>
                </a:moveTo>
                <a:lnTo>
                  <a:pt x="1325989" y="0"/>
                </a:lnTo>
                <a:lnTo>
                  <a:pt x="1325988" y="1"/>
                </a:lnTo>
                <a:lnTo>
                  <a:pt x="1616030" y="1"/>
                </a:lnTo>
                <a:lnTo>
                  <a:pt x="1616031" y="0"/>
                </a:lnTo>
                <a:lnTo>
                  <a:pt x="2363842" y="0"/>
                </a:lnTo>
                <a:lnTo>
                  <a:pt x="2363841" y="1"/>
                </a:lnTo>
                <a:lnTo>
                  <a:pt x="5003033" y="1"/>
                </a:lnTo>
                <a:lnTo>
                  <a:pt x="6040886" y="1"/>
                </a:lnTo>
                <a:lnTo>
                  <a:pt x="6040886" y="639425"/>
                </a:lnTo>
                <a:lnTo>
                  <a:pt x="5003033" y="639425"/>
                </a:lnTo>
                <a:lnTo>
                  <a:pt x="1786256" y="639425"/>
                </a:lnTo>
                <a:lnTo>
                  <a:pt x="1785664" y="640080"/>
                </a:lnTo>
                <a:lnTo>
                  <a:pt x="1037853" y="640080"/>
                </a:lnTo>
                <a:lnTo>
                  <a:pt x="1038445" y="639425"/>
                </a:lnTo>
                <a:lnTo>
                  <a:pt x="748403" y="639425"/>
                </a:lnTo>
                <a:lnTo>
                  <a:pt x="747811" y="640080"/>
                </a:lnTo>
                <a:lnTo>
                  <a:pt x="0" y="64008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54" name="Freeform 53">
            <a:extLst>
              <a:ext uri="{FF2B5EF4-FFF2-40B4-BE49-F238E27FC236}">
                <a16:creationId xmlns:a16="http://schemas.microsoft.com/office/drawing/2014/main" id="{95EDC1FE-BC27-3761-5345-5EABDE63FE1B}"/>
              </a:ext>
            </a:extLst>
          </p:cNvPr>
          <p:cNvSpPr/>
          <p:nvPr userDrawn="1"/>
        </p:nvSpPr>
        <p:spPr>
          <a:xfrm>
            <a:off x="6151113" y="-15906907"/>
            <a:ext cx="6040886" cy="640080"/>
          </a:xfrm>
          <a:custGeom>
            <a:avLst/>
            <a:gdLst>
              <a:gd name="connsiteX0" fmla="*/ 578178 w 6040886"/>
              <a:gd name="connsiteY0" fmla="*/ 0 h 640080"/>
              <a:gd name="connsiteX1" fmla="*/ 1325989 w 6040886"/>
              <a:gd name="connsiteY1" fmla="*/ 0 h 640080"/>
              <a:gd name="connsiteX2" fmla="*/ 1325988 w 6040886"/>
              <a:gd name="connsiteY2" fmla="*/ 1 h 640080"/>
              <a:gd name="connsiteX3" fmla="*/ 1616030 w 6040886"/>
              <a:gd name="connsiteY3" fmla="*/ 1 h 640080"/>
              <a:gd name="connsiteX4" fmla="*/ 1616031 w 6040886"/>
              <a:gd name="connsiteY4" fmla="*/ 0 h 640080"/>
              <a:gd name="connsiteX5" fmla="*/ 2363842 w 6040886"/>
              <a:gd name="connsiteY5" fmla="*/ 0 h 640080"/>
              <a:gd name="connsiteX6" fmla="*/ 2363841 w 6040886"/>
              <a:gd name="connsiteY6" fmla="*/ 1 h 640080"/>
              <a:gd name="connsiteX7" fmla="*/ 5003033 w 6040886"/>
              <a:gd name="connsiteY7" fmla="*/ 1 h 640080"/>
              <a:gd name="connsiteX8" fmla="*/ 6040886 w 6040886"/>
              <a:gd name="connsiteY8" fmla="*/ 1 h 640080"/>
              <a:gd name="connsiteX9" fmla="*/ 6040886 w 6040886"/>
              <a:gd name="connsiteY9" fmla="*/ 639425 h 640080"/>
              <a:gd name="connsiteX10" fmla="*/ 5003033 w 6040886"/>
              <a:gd name="connsiteY10" fmla="*/ 639425 h 640080"/>
              <a:gd name="connsiteX11" fmla="*/ 1786256 w 6040886"/>
              <a:gd name="connsiteY11" fmla="*/ 639425 h 640080"/>
              <a:gd name="connsiteX12" fmla="*/ 1785664 w 6040886"/>
              <a:gd name="connsiteY12" fmla="*/ 640080 h 640080"/>
              <a:gd name="connsiteX13" fmla="*/ 1037853 w 6040886"/>
              <a:gd name="connsiteY13" fmla="*/ 640080 h 640080"/>
              <a:gd name="connsiteX14" fmla="*/ 1038445 w 6040886"/>
              <a:gd name="connsiteY14" fmla="*/ 639425 h 640080"/>
              <a:gd name="connsiteX15" fmla="*/ 748403 w 6040886"/>
              <a:gd name="connsiteY15" fmla="*/ 639425 h 640080"/>
              <a:gd name="connsiteX16" fmla="*/ 747811 w 6040886"/>
              <a:gd name="connsiteY16" fmla="*/ 640080 h 640080"/>
              <a:gd name="connsiteX17" fmla="*/ 0 w 6040886"/>
              <a:gd name="connsiteY1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40886" h="640080">
                <a:moveTo>
                  <a:pt x="578178" y="0"/>
                </a:moveTo>
                <a:lnTo>
                  <a:pt x="1325989" y="0"/>
                </a:lnTo>
                <a:lnTo>
                  <a:pt x="1325988" y="1"/>
                </a:lnTo>
                <a:lnTo>
                  <a:pt x="1616030" y="1"/>
                </a:lnTo>
                <a:lnTo>
                  <a:pt x="1616031" y="0"/>
                </a:lnTo>
                <a:lnTo>
                  <a:pt x="2363842" y="0"/>
                </a:lnTo>
                <a:lnTo>
                  <a:pt x="2363841" y="1"/>
                </a:lnTo>
                <a:lnTo>
                  <a:pt x="5003033" y="1"/>
                </a:lnTo>
                <a:lnTo>
                  <a:pt x="6040886" y="1"/>
                </a:lnTo>
                <a:lnTo>
                  <a:pt x="6040886" y="639425"/>
                </a:lnTo>
                <a:lnTo>
                  <a:pt x="5003033" y="639425"/>
                </a:lnTo>
                <a:lnTo>
                  <a:pt x="1786256" y="639425"/>
                </a:lnTo>
                <a:lnTo>
                  <a:pt x="1785664" y="640080"/>
                </a:lnTo>
                <a:lnTo>
                  <a:pt x="1037853" y="640080"/>
                </a:lnTo>
                <a:lnTo>
                  <a:pt x="1038445" y="639425"/>
                </a:lnTo>
                <a:lnTo>
                  <a:pt x="748403" y="639425"/>
                </a:lnTo>
                <a:lnTo>
                  <a:pt x="747811" y="640080"/>
                </a:lnTo>
                <a:lnTo>
                  <a:pt x="0" y="64008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55" name="Freeform 54">
            <a:extLst>
              <a:ext uri="{FF2B5EF4-FFF2-40B4-BE49-F238E27FC236}">
                <a16:creationId xmlns:a16="http://schemas.microsoft.com/office/drawing/2014/main" id="{09125EF0-3523-6152-B14B-97AD896A86E8}"/>
              </a:ext>
            </a:extLst>
          </p:cNvPr>
          <p:cNvSpPr/>
          <p:nvPr userDrawn="1"/>
        </p:nvSpPr>
        <p:spPr>
          <a:xfrm flipH="1">
            <a:off x="6151113" y="-23282068"/>
            <a:ext cx="6040886" cy="640080"/>
          </a:xfrm>
          <a:custGeom>
            <a:avLst/>
            <a:gdLst>
              <a:gd name="connsiteX0" fmla="*/ 578178 w 6040886"/>
              <a:gd name="connsiteY0" fmla="*/ 0 h 640080"/>
              <a:gd name="connsiteX1" fmla="*/ 1325989 w 6040886"/>
              <a:gd name="connsiteY1" fmla="*/ 0 h 640080"/>
              <a:gd name="connsiteX2" fmla="*/ 1325988 w 6040886"/>
              <a:gd name="connsiteY2" fmla="*/ 1 h 640080"/>
              <a:gd name="connsiteX3" fmla="*/ 1616030 w 6040886"/>
              <a:gd name="connsiteY3" fmla="*/ 1 h 640080"/>
              <a:gd name="connsiteX4" fmla="*/ 1616031 w 6040886"/>
              <a:gd name="connsiteY4" fmla="*/ 0 h 640080"/>
              <a:gd name="connsiteX5" fmla="*/ 2363842 w 6040886"/>
              <a:gd name="connsiteY5" fmla="*/ 0 h 640080"/>
              <a:gd name="connsiteX6" fmla="*/ 2363841 w 6040886"/>
              <a:gd name="connsiteY6" fmla="*/ 1 h 640080"/>
              <a:gd name="connsiteX7" fmla="*/ 5003033 w 6040886"/>
              <a:gd name="connsiteY7" fmla="*/ 1 h 640080"/>
              <a:gd name="connsiteX8" fmla="*/ 6040886 w 6040886"/>
              <a:gd name="connsiteY8" fmla="*/ 1 h 640080"/>
              <a:gd name="connsiteX9" fmla="*/ 6040886 w 6040886"/>
              <a:gd name="connsiteY9" fmla="*/ 639425 h 640080"/>
              <a:gd name="connsiteX10" fmla="*/ 5003033 w 6040886"/>
              <a:gd name="connsiteY10" fmla="*/ 639425 h 640080"/>
              <a:gd name="connsiteX11" fmla="*/ 1786256 w 6040886"/>
              <a:gd name="connsiteY11" fmla="*/ 639425 h 640080"/>
              <a:gd name="connsiteX12" fmla="*/ 1785664 w 6040886"/>
              <a:gd name="connsiteY12" fmla="*/ 640080 h 640080"/>
              <a:gd name="connsiteX13" fmla="*/ 1037853 w 6040886"/>
              <a:gd name="connsiteY13" fmla="*/ 640080 h 640080"/>
              <a:gd name="connsiteX14" fmla="*/ 1038445 w 6040886"/>
              <a:gd name="connsiteY14" fmla="*/ 639425 h 640080"/>
              <a:gd name="connsiteX15" fmla="*/ 748403 w 6040886"/>
              <a:gd name="connsiteY15" fmla="*/ 639425 h 640080"/>
              <a:gd name="connsiteX16" fmla="*/ 747811 w 6040886"/>
              <a:gd name="connsiteY16" fmla="*/ 640080 h 640080"/>
              <a:gd name="connsiteX17" fmla="*/ 0 w 6040886"/>
              <a:gd name="connsiteY1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40886" h="640080">
                <a:moveTo>
                  <a:pt x="578178" y="0"/>
                </a:moveTo>
                <a:lnTo>
                  <a:pt x="1325989" y="0"/>
                </a:lnTo>
                <a:lnTo>
                  <a:pt x="1325988" y="1"/>
                </a:lnTo>
                <a:lnTo>
                  <a:pt x="1616030" y="1"/>
                </a:lnTo>
                <a:lnTo>
                  <a:pt x="1616031" y="0"/>
                </a:lnTo>
                <a:lnTo>
                  <a:pt x="2363842" y="0"/>
                </a:lnTo>
                <a:lnTo>
                  <a:pt x="2363841" y="1"/>
                </a:lnTo>
                <a:lnTo>
                  <a:pt x="5003033" y="1"/>
                </a:lnTo>
                <a:lnTo>
                  <a:pt x="6040886" y="1"/>
                </a:lnTo>
                <a:lnTo>
                  <a:pt x="6040886" y="639425"/>
                </a:lnTo>
                <a:lnTo>
                  <a:pt x="5003033" y="639425"/>
                </a:lnTo>
                <a:lnTo>
                  <a:pt x="1786256" y="639425"/>
                </a:lnTo>
                <a:lnTo>
                  <a:pt x="1785664" y="640080"/>
                </a:lnTo>
                <a:lnTo>
                  <a:pt x="1037853" y="640080"/>
                </a:lnTo>
                <a:lnTo>
                  <a:pt x="1038445" y="639425"/>
                </a:lnTo>
                <a:lnTo>
                  <a:pt x="748403" y="639425"/>
                </a:lnTo>
                <a:lnTo>
                  <a:pt x="747811" y="640080"/>
                </a:lnTo>
                <a:lnTo>
                  <a:pt x="0" y="64008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grpSp>
        <p:nvGrpSpPr>
          <p:cNvPr id="3" name="Group 2">
            <a:extLst>
              <a:ext uri="{FF2B5EF4-FFF2-40B4-BE49-F238E27FC236}">
                <a16:creationId xmlns:a16="http://schemas.microsoft.com/office/drawing/2014/main" id="{F416FC37-F400-3AAA-2D3F-584EB3930BF4}"/>
              </a:ext>
            </a:extLst>
          </p:cNvPr>
          <p:cNvGrpSpPr/>
          <p:nvPr userDrawn="1"/>
        </p:nvGrpSpPr>
        <p:grpSpPr>
          <a:xfrm>
            <a:off x="8784461" y="5051424"/>
            <a:ext cx="3054729" cy="1803813"/>
            <a:chOff x="8784461" y="5079999"/>
            <a:chExt cx="3054729" cy="1803813"/>
          </a:xfrm>
        </p:grpSpPr>
        <p:sp>
          <p:nvSpPr>
            <p:cNvPr id="4" name="Freeform 3">
              <a:extLst>
                <a:ext uri="{FF2B5EF4-FFF2-40B4-BE49-F238E27FC236}">
                  <a16:creationId xmlns:a16="http://schemas.microsoft.com/office/drawing/2014/main" id="{B8B8F97C-A6CC-3C20-48AB-C313C36C61DD}"/>
                </a:ext>
              </a:extLst>
            </p:cNvPr>
            <p:cNvSpPr/>
            <p:nvPr userDrawn="1"/>
          </p:nvSpPr>
          <p:spPr>
            <a:xfrm>
              <a:off x="8784461"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5" name="Freeform 4">
              <a:extLst>
                <a:ext uri="{FF2B5EF4-FFF2-40B4-BE49-F238E27FC236}">
                  <a16:creationId xmlns:a16="http://schemas.microsoft.com/office/drawing/2014/main" id="{5A4774AD-B002-FE77-AF6B-E66EFF27FB77}"/>
                </a:ext>
              </a:extLst>
            </p:cNvPr>
            <p:cNvSpPr/>
            <p:nvPr userDrawn="1"/>
          </p:nvSpPr>
          <p:spPr>
            <a:xfrm>
              <a:off x="9654793"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6" name="Freeform 5">
              <a:extLst>
                <a:ext uri="{FF2B5EF4-FFF2-40B4-BE49-F238E27FC236}">
                  <a16:creationId xmlns:a16="http://schemas.microsoft.com/office/drawing/2014/main" id="{CDD589D8-FCE9-A866-6D86-F22DCFD09C8A}"/>
                </a:ext>
              </a:extLst>
            </p:cNvPr>
            <p:cNvSpPr/>
            <p:nvPr userDrawn="1"/>
          </p:nvSpPr>
          <p:spPr>
            <a:xfrm>
              <a:off x="10525127"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grpSp>
    </p:spTree>
    <p:extLst>
      <p:ext uri="{BB962C8B-B14F-4D97-AF65-F5344CB8AC3E}">
        <p14:creationId xmlns:p14="http://schemas.microsoft.com/office/powerpoint/2010/main" val="1952508612"/>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C6B6542-A536-EB4D-EB6A-B62F322904FC}"/>
              </a:ext>
            </a:extLst>
          </p:cNvPr>
          <p:cNvPicPr>
            <a:picLocks noChangeAspect="1"/>
          </p:cNvPicPr>
          <p:nvPr userDrawn="1"/>
        </p:nvPicPr>
        <p:blipFill rotWithShape="1">
          <a:blip r:embed="rId2" cstate="screen">
            <a:alphaModFix/>
            <a:extLst>
              <a:ext uri="{28A0092B-C50C-407E-A947-70E740481C1C}">
                <a14:useLocalDpi xmlns:a14="http://schemas.microsoft.com/office/drawing/2010/main"/>
              </a:ext>
            </a:extLst>
          </a:blip>
          <a:srcRect/>
          <a:stretch/>
        </p:blipFill>
        <p:spPr>
          <a:xfrm>
            <a:off x="1713259" y="0"/>
            <a:ext cx="10478742" cy="6858000"/>
          </a:xfrm>
          <a:prstGeom prst="rect">
            <a:avLst/>
          </a:prstGeom>
        </p:spPr>
      </p:pic>
      <p:sp>
        <p:nvSpPr>
          <p:cNvPr id="17" name="Rectangle 16">
            <a:extLst>
              <a:ext uri="{FF2B5EF4-FFF2-40B4-BE49-F238E27FC236}">
                <a16:creationId xmlns:a16="http://schemas.microsoft.com/office/drawing/2014/main" id="{AB5E86D9-641B-E921-8244-90E59EFEFC89}"/>
              </a:ext>
            </a:extLst>
          </p:cNvPr>
          <p:cNvSpPr/>
          <p:nvPr userDrawn="1"/>
        </p:nvSpPr>
        <p:spPr>
          <a:xfrm>
            <a:off x="4026311" y="0"/>
            <a:ext cx="8165690" cy="2326250"/>
          </a:xfrm>
          <a:prstGeom prst="rect">
            <a:avLst/>
          </a:prstGeom>
          <a:gradFill flip="none" rotWithShape="1">
            <a:gsLst>
              <a:gs pos="0">
                <a:schemeClr val="bg1"/>
              </a:gs>
              <a:gs pos="64016">
                <a:srgbClr val="FFFFFF">
                  <a:alpha val="35000"/>
                </a:srgbClr>
              </a:gs>
              <a:gs pos="26000">
                <a:schemeClr val="bg1">
                  <a:alpha val="72000"/>
                </a:schemeClr>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a:p>
        </p:txBody>
      </p:sp>
      <p:sp>
        <p:nvSpPr>
          <p:cNvPr id="20" name="Rectangle 19">
            <a:extLst>
              <a:ext uri="{FF2B5EF4-FFF2-40B4-BE49-F238E27FC236}">
                <a16:creationId xmlns:a16="http://schemas.microsoft.com/office/drawing/2014/main" id="{CAC28FAB-5B76-B113-EB2A-79A03D51C980}"/>
              </a:ext>
            </a:extLst>
          </p:cNvPr>
          <p:cNvSpPr/>
          <p:nvPr userDrawn="1"/>
        </p:nvSpPr>
        <p:spPr>
          <a:xfrm rot="16200000">
            <a:off x="173736" y="-175600"/>
            <a:ext cx="6857996" cy="7209193"/>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a:p>
        </p:txBody>
      </p:sp>
      <p:sp>
        <p:nvSpPr>
          <p:cNvPr id="21" name="Rectangle 20">
            <a:extLst>
              <a:ext uri="{FF2B5EF4-FFF2-40B4-BE49-F238E27FC236}">
                <a16:creationId xmlns:a16="http://schemas.microsoft.com/office/drawing/2014/main" id="{9B9105CD-D015-8553-E8C2-353AB8E7F9C7}"/>
              </a:ext>
            </a:extLst>
          </p:cNvPr>
          <p:cNvSpPr/>
          <p:nvPr userDrawn="1"/>
        </p:nvSpPr>
        <p:spPr>
          <a:xfrm rot="16200000">
            <a:off x="-589709" y="587845"/>
            <a:ext cx="6857996" cy="5682302"/>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a:p>
        </p:txBody>
      </p:sp>
      <p:sp>
        <p:nvSpPr>
          <p:cNvPr id="22" name="TextBox 21">
            <a:extLst>
              <a:ext uri="{FF2B5EF4-FFF2-40B4-BE49-F238E27FC236}">
                <a16:creationId xmlns:a16="http://schemas.microsoft.com/office/drawing/2014/main" id="{76C9A5B0-E0A9-4D0A-42CD-4A372DA406CC}"/>
              </a:ext>
            </a:extLst>
          </p:cNvPr>
          <p:cNvSpPr txBox="1"/>
          <p:nvPr userDrawn="1"/>
        </p:nvSpPr>
        <p:spPr>
          <a:xfrm>
            <a:off x="13851467" y="931333"/>
            <a:ext cx="184731" cy="369332"/>
          </a:xfrm>
          <a:prstGeom prst="rect">
            <a:avLst/>
          </a:prstGeom>
          <a:noFill/>
        </p:spPr>
        <p:txBody>
          <a:bodyPr wrap="none" rtlCol="0">
            <a:spAutoFit/>
          </a:bodyPr>
          <a:lstStyle/>
          <a:p>
            <a:endParaRPr lang="en-US" dirty="0"/>
          </a:p>
        </p:txBody>
      </p:sp>
      <p:sp>
        <p:nvSpPr>
          <p:cNvPr id="23" name="Rectangle 22">
            <a:extLst>
              <a:ext uri="{FF2B5EF4-FFF2-40B4-BE49-F238E27FC236}">
                <a16:creationId xmlns:a16="http://schemas.microsoft.com/office/drawing/2014/main" id="{603A39F8-AB0A-FBE1-64BC-08D393B65D6E}"/>
              </a:ext>
            </a:extLst>
          </p:cNvPr>
          <p:cNvSpPr/>
          <p:nvPr userDrawn="1"/>
        </p:nvSpPr>
        <p:spPr>
          <a:xfrm>
            <a:off x="-1863" y="6218576"/>
            <a:ext cx="9392161" cy="644643"/>
          </a:xfrm>
          <a:prstGeom prst="rect">
            <a:avLst/>
          </a:prstGeom>
          <a:solidFill>
            <a:srgbClr val="EAECE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2" name="Title 1"/>
          <p:cNvSpPr>
            <a:spLocks noGrp="1"/>
          </p:cNvSpPr>
          <p:nvPr>
            <p:ph type="ctrTitle" hasCustomPrompt="1"/>
          </p:nvPr>
        </p:nvSpPr>
        <p:spPr>
          <a:xfrm>
            <a:off x="777240" y="2852928"/>
            <a:ext cx="4678817" cy="775597"/>
          </a:xfrm>
          <a:prstGeom prst="rect">
            <a:avLst/>
          </a:prstGeom>
        </p:spPr>
        <p:txBody>
          <a:bodyPr lIns="0" anchor="ctr">
            <a:noAutofit/>
          </a:bodyPr>
          <a:lstStyle>
            <a:lvl1pPr algn="l">
              <a:defRPr kumimoji="0" lang="en-US" sz="3000" b="1" i="0" u="none" strike="noStrike" kern="1200" cap="none" spc="0" normalizeH="0" baseline="0">
                <a:ln>
                  <a:noFill/>
                </a:ln>
                <a:solidFill>
                  <a:schemeClr val="tx1"/>
                </a:solidFill>
                <a:effectLst/>
                <a:uLnTx/>
                <a:uFillTx/>
                <a:latin typeface="+mj-lt"/>
                <a:ea typeface="+mn-ea"/>
                <a:cs typeface="Calibri Light" panose="020F0302020204030204" pitchFamily="34" charset="0"/>
              </a:defRPr>
            </a:lvl1pPr>
          </a:lstStyle>
          <a:p>
            <a:r>
              <a:rPr lang="en-US" dirty="0"/>
              <a:t>Click to edit master title style</a:t>
            </a:r>
          </a:p>
        </p:txBody>
      </p:sp>
      <p:grpSp>
        <p:nvGrpSpPr>
          <p:cNvPr id="5" name="Group 4">
            <a:extLst>
              <a:ext uri="{FF2B5EF4-FFF2-40B4-BE49-F238E27FC236}">
                <a16:creationId xmlns:a16="http://schemas.microsoft.com/office/drawing/2014/main" id="{E27437B6-8532-4BBD-A10C-DB13BC5DF148}"/>
              </a:ext>
            </a:extLst>
          </p:cNvPr>
          <p:cNvGrpSpPr/>
          <p:nvPr userDrawn="1"/>
        </p:nvGrpSpPr>
        <p:grpSpPr>
          <a:xfrm>
            <a:off x="5949989" y="5079999"/>
            <a:ext cx="3054729" cy="1803813"/>
            <a:chOff x="5949989" y="5079999"/>
            <a:chExt cx="3054729" cy="1803813"/>
          </a:xfrm>
        </p:grpSpPr>
        <p:sp>
          <p:nvSpPr>
            <p:cNvPr id="44" name="Freeform 43">
              <a:extLst>
                <a:ext uri="{FF2B5EF4-FFF2-40B4-BE49-F238E27FC236}">
                  <a16:creationId xmlns:a16="http://schemas.microsoft.com/office/drawing/2014/main" id="{87B0502C-9E25-8380-4AD4-810E9C18CB46}"/>
                </a:ext>
              </a:extLst>
            </p:cNvPr>
            <p:cNvSpPr/>
            <p:nvPr/>
          </p:nvSpPr>
          <p:spPr>
            <a:xfrm>
              <a:off x="5949989"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45" name="Freeform 44">
              <a:extLst>
                <a:ext uri="{FF2B5EF4-FFF2-40B4-BE49-F238E27FC236}">
                  <a16:creationId xmlns:a16="http://schemas.microsoft.com/office/drawing/2014/main" id="{768080EE-E30E-9265-E94C-FCE397A5BBFA}"/>
                </a:ext>
              </a:extLst>
            </p:cNvPr>
            <p:cNvSpPr/>
            <p:nvPr/>
          </p:nvSpPr>
          <p:spPr>
            <a:xfrm>
              <a:off x="6820321"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46" name="Freeform 45">
              <a:extLst>
                <a:ext uri="{FF2B5EF4-FFF2-40B4-BE49-F238E27FC236}">
                  <a16:creationId xmlns:a16="http://schemas.microsoft.com/office/drawing/2014/main" id="{8CC4F3B3-D264-1C70-5B85-218C064D40F8}"/>
                </a:ext>
              </a:extLst>
            </p:cNvPr>
            <p:cNvSpPr/>
            <p:nvPr/>
          </p:nvSpPr>
          <p:spPr>
            <a:xfrm>
              <a:off x="7690655"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grpSp>
      <p:sp>
        <p:nvSpPr>
          <p:cNvPr id="47" name="Google Shape;150;p40">
            <a:extLst>
              <a:ext uri="{FF2B5EF4-FFF2-40B4-BE49-F238E27FC236}">
                <a16:creationId xmlns:a16="http://schemas.microsoft.com/office/drawing/2014/main" id="{D3A371F4-0A04-6BD5-028A-C908BA840FC3}"/>
              </a:ext>
            </a:extLst>
          </p:cNvPr>
          <p:cNvSpPr txBox="1"/>
          <p:nvPr userDrawn="1"/>
        </p:nvSpPr>
        <p:spPr>
          <a:xfrm>
            <a:off x="777240" y="6384395"/>
            <a:ext cx="4191001" cy="228924"/>
          </a:xfrm>
          <a:prstGeom prst="rect">
            <a:avLst/>
          </a:prstGeom>
          <a:noFill/>
          <a:ln>
            <a:noFill/>
          </a:ln>
        </p:spPr>
        <p:txBody>
          <a:bodyPr spcFirstLastPara="1" wrap="square" lIns="0" tIns="48325" rIns="0" bIns="48325" anchor="ctr" anchorCtr="0">
            <a:spAutoFit/>
          </a:bodyPr>
          <a:lstStyle/>
          <a:p>
            <a:pPr marL="0" marR="0" lvl="0" indent="0" algn="l" rtl="0">
              <a:lnSpc>
                <a:spcPct val="100000"/>
              </a:lnSpc>
              <a:spcBef>
                <a:spcPts val="0"/>
              </a:spcBef>
              <a:spcAft>
                <a:spcPts val="0"/>
              </a:spcAft>
              <a:buClr>
                <a:srgbClr val="7F7F7F"/>
              </a:buClr>
              <a:buSzPts val="800"/>
              <a:buFont typeface="Arial"/>
              <a:buNone/>
            </a:pPr>
            <a:r>
              <a:rPr lang="en-US" sz="800" b="0" u="none" strike="noStrike" cap="none" dirty="0">
                <a:solidFill>
                  <a:schemeClr val="bg1">
                    <a:lumMod val="50000"/>
                  </a:schemeClr>
                </a:solidFill>
                <a:ea typeface="Arial"/>
                <a:cs typeface="Arial"/>
                <a:sym typeface="Arial"/>
              </a:rPr>
              <a:t>©2024 TRANSCELERATE BIOPHARMA INC., ALL RIGHTS RESERVED. </a:t>
            </a:r>
            <a:endParaRPr lang="en-US" dirty="0">
              <a:solidFill>
                <a:schemeClr val="bg1">
                  <a:lumMod val="50000"/>
                </a:schemeClr>
              </a:solidFill>
            </a:endParaRPr>
          </a:p>
        </p:txBody>
      </p:sp>
      <p:sp>
        <p:nvSpPr>
          <p:cNvPr id="31" name="Freeform 30">
            <a:extLst>
              <a:ext uri="{FF2B5EF4-FFF2-40B4-BE49-F238E27FC236}">
                <a16:creationId xmlns:a16="http://schemas.microsoft.com/office/drawing/2014/main" id="{3347F111-07B1-8F26-0AF0-94B332BC8469}"/>
              </a:ext>
            </a:extLst>
          </p:cNvPr>
          <p:cNvSpPr/>
          <p:nvPr userDrawn="1"/>
        </p:nvSpPr>
        <p:spPr>
          <a:xfrm>
            <a:off x="8768326" y="6218576"/>
            <a:ext cx="3423674" cy="640080"/>
          </a:xfrm>
          <a:custGeom>
            <a:avLst/>
            <a:gdLst>
              <a:gd name="connsiteX0" fmla="*/ 578178 w 3423674"/>
              <a:gd name="connsiteY0" fmla="*/ 0 h 640080"/>
              <a:gd name="connsiteX1" fmla="*/ 1325989 w 3423674"/>
              <a:gd name="connsiteY1" fmla="*/ 0 h 640080"/>
              <a:gd name="connsiteX2" fmla="*/ 1325988 w 3423674"/>
              <a:gd name="connsiteY2" fmla="*/ 1 h 640080"/>
              <a:gd name="connsiteX3" fmla="*/ 3423674 w 3423674"/>
              <a:gd name="connsiteY3" fmla="*/ 1 h 640080"/>
              <a:gd name="connsiteX4" fmla="*/ 3423674 w 3423674"/>
              <a:gd name="connsiteY4" fmla="*/ 639425 h 640080"/>
              <a:gd name="connsiteX5" fmla="*/ 748403 w 3423674"/>
              <a:gd name="connsiteY5" fmla="*/ 639425 h 640080"/>
              <a:gd name="connsiteX6" fmla="*/ 747811 w 3423674"/>
              <a:gd name="connsiteY6" fmla="*/ 640080 h 640080"/>
              <a:gd name="connsiteX7" fmla="*/ 0 w 3423674"/>
              <a:gd name="connsiteY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674" h="640080">
                <a:moveTo>
                  <a:pt x="578178" y="0"/>
                </a:moveTo>
                <a:lnTo>
                  <a:pt x="1325989" y="0"/>
                </a:lnTo>
                <a:lnTo>
                  <a:pt x="1325988" y="1"/>
                </a:lnTo>
                <a:lnTo>
                  <a:pt x="3423674" y="1"/>
                </a:lnTo>
                <a:lnTo>
                  <a:pt x="3423674" y="639425"/>
                </a:lnTo>
                <a:lnTo>
                  <a:pt x="748403" y="639425"/>
                </a:lnTo>
                <a:lnTo>
                  <a:pt x="747811" y="640080"/>
                </a:lnTo>
                <a:lnTo>
                  <a:pt x="0" y="64008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pic>
        <p:nvPicPr>
          <p:cNvPr id="18" name="Picture 17">
            <a:extLst>
              <a:ext uri="{FF2B5EF4-FFF2-40B4-BE49-F238E27FC236}">
                <a16:creationId xmlns:a16="http://schemas.microsoft.com/office/drawing/2014/main" id="{764DB3BE-3A94-5AED-FDF6-C670198965F0}"/>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7618382" y="68924"/>
            <a:ext cx="2251496" cy="1143000"/>
          </a:xfrm>
          <a:prstGeom prst="rect">
            <a:avLst/>
          </a:prstGeom>
        </p:spPr>
      </p:pic>
      <p:sp>
        <p:nvSpPr>
          <p:cNvPr id="25" name="Freeform 24">
            <a:extLst>
              <a:ext uri="{FF2B5EF4-FFF2-40B4-BE49-F238E27FC236}">
                <a16:creationId xmlns:a16="http://schemas.microsoft.com/office/drawing/2014/main" id="{00EDA4BD-038D-897E-28ED-20D3904DC910}"/>
              </a:ext>
            </a:extLst>
          </p:cNvPr>
          <p:cNvSpPr>
            <a:spLocks noChangeAspect="1"/>
          </p:cNvSpPr>
          <p:nvPr userDrawn="1"/>
        </p:nvSpPr>
        <p:spPr>
          <a:xfrm flipH="1" flipV="1">
            <a:off x="-1863" y="-32903"/>
            <a:ext cx="5951852" cy="685800"/>
          </a:xfrm>
          <a:custGeom>
            <a:avLst/>
            <a:gdLst>
              <a:gd name="connsiteX0" fmla="*/ 1913212 w 5951852"/>
              <a:gd name="connsiteY0" fmla="*/ 685800 h 685800"/>
              <a:gd name="connsiteX1" fmla="*/ 1111986 w 5951852"/>
              <a:gd name="connsiteY1" fmla="*/ 685800 h 685800"/>
              <a:gd name="connsiteX2" fmla="*/ 1112620 w 5951852"/>
              <a:gd name="connsiteY2" fmla="*/ 685098 h 685800"/>
              <a:gd name="connsiteX3" fmla="*/ 801861 w 5951852"/>
              <a:gd name="connsiteY3" fmla="*/ 685098 h 685800"/>
              <a:gd name="connsiteX4" fmla="*/ 801226 w 5951852"/>
              <a:gd name="connsiteY4" fmla="*/ 685800 h 685800"/>
              <a:gd name="connsiteX5" fmla="*/ 0 w 5951852"/>
              <a:gd name="connsiteY5" fmla="*/ 685800 h 685800"/>
              <a:gd name="connsiteX6" fmla="*/ 619477 w 5951852"/>
              <a:gd name="connsiteY6" fmla="*/ 0 h 685800"/>
              <a:gd name="connsiteX7" fmla="*/ 1420703 w 5951852"/>
              <a:gd name="connsiteY7" fmla="*/ 0 h 685800"/>
              <a:gd name="connsiteX8" fmla="*/ 1420702 w 5951852"/>
              <a:gd name="connsiteY8" fmla="*/ 1 h 685800"/>
              <a:gd name="connsiteX9" fmla="*/ 1731461 w 5951852"/>
              <a:gd name="connsiteY9" fmla="*/ 1 h 685800"/>
              <a:gd name="connsiteX10" fmla="*/ 1731462 w 5951852"/>
              <a:gd name="connsiteY10" fmla="*/ 0 h 685800"/>
              <a:gd name="connsiteX11" fmla="*/ 2532688 w 5951852"/>
              <a:gd name="connsiteY11" fmla="*/ 0 h 685800"/>
              <a:gd name="connsiteX12" fmla="*/ 2532687 w 5951852"/>
              <a:gd name="connsiteY12" fmla="*/ 1 h 685800"/>
              <a:gd name="connsiteX13" fmla="*/ 5360392 w 5951852"/>
              <a:gd name="connsiteY13" fmla="*/ 1 h 685800"/>
              <a:gd name="connsiteX14" fmla="*/ 5951852 w 5951852"/>
              <a:gd name="connsiteY14" fmla="*/ 1 h 685800"/>
              <a:gd name="connsiteX15" fmla="*/ 5951852 w 5951852"/>
              <a:gd name="connsiteY15" fmla="*/ 685098 h 685800"/>
              <a:gd name="connsiteX16" fmla="*/ 5360392 w 5951852"/>
              <a:gd name="connsiteY16" fmla="*/ 685098 h 685800"/>
              <a:gd name="connsiteX17" fmla="*/ 1913846 w 5951852"/>
              <a:gd name="connsiteY17" fmla="*/ 685098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951852" h="685800">
                <a:moveTo>
                  <a:pt x="1913212" y="685800"/>
                </a:moveTo>
                <a:lnTo>
                  <a:pt x="1111986" y="685800"/>
                </a:lnTo>
                <a:lnTo>
                  <a:pt x="1112620" y="685098"/>
                </a:lnTo>
                <a:lnTo>
                  <a:pt x="801861" y="685098"/>
                </a:lnTo>
                <a:lnTo>
                  <a:pt x="801226" y="685800"/>
                </a:lnTo>
                <a:lnTo>
                  <a:pt x="0" y="685800"/>
                </a:lnTo>
                <a:lnTo>
                  <a:pt x="619477" y="0"/>
                </a:lnTo>
                <a:lnTo>
                  <a:pt x="1420703" y="0"/>
                </a:lnTo>
                <a:lnTo>
                  <a:pt x="1420702" y="1"/>
                </a:lnTo>
                <a:lnTo>
                  <a:pt x="1731461" y="1"/>
                </a:lnTo>
                <a:lnTo>
                  <a:pt x="1731462" y="0"/>
                </a:lnTo>
                <a:lnTo>
                  <a:pt x="2532688" y="0"/>
                </a:lnTo>
                <a:lnTo>
                  <a:pt x="2532687" y="1"/>
                </a:lnTo>
                <a:lnTo>
                  <a:pt x="5360392" y="1"/>
                </a:lnTo>
                <a:lnTo>
                  <a:pt x="5951852" y="1"/>
                </a:lnTo>
                <a:lnTo>
                  <a:pt x="5951852" y="685098"/>
                </a:lnTo>
                <a:lnTo>
                  <a:pt x="5360392" y="685098"/>
                </a:lnTo>
                <a:lnTo>
                  <a:pt x="1913846" y="68509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6" name="Slide Number Placeholder 5">
            <a:extLst>
              <a:ext uri="{FF2B5EF4-FFF2-40B4-BE49-F238E27FC236}">
                <a16:creationId xmlns:a16="http://schemas.microsoft.com/office/drawing/2014/main" id="{898900FC-D1D3-7CCE-4033-EDFD76E4049C}"/>
              </a:ext>
            </a:extLst>
          </p:cNvPr>
          <p:cNvSpPr>
            <a:spLocks noGrp="1"/>
          </p:cNvSpPr>
          <p:nvPr>
            <p:ph type="sldNum" sz="quarter" idx="10"/>
          </p:nvPr>
        </p:nvSpPr>
        <p:spPr>
          <a:xfrm>
            <a:off x="11614151" y="6395816"/>
            <a:ext cx="440804" cy="285600"/>
          </a:xfrm>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313769366"/>
      </p:ext>
    </p:extLst>
  </p:cSld>
  <p:clrMapOvr>
    <a:masterClrMapping/>
  </p:clrMapOvr>
  <p:extLst>
    <p:ext uri="{DCECCB84-F9BA-43D5-87BE-67443E8EF086}">
      <p15:sldGuideLst xmlns:p15="http://schemas.microsoft.com/office/powerpoint/2012/main">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w/o image">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76C9A5B0-E0A9-4D0A-42CD-4A372DA406CC}"/>
              </a:ext>
            </a:extLst>
          </p:cNvPr>
          <p:cNvSpPr txBox="1"/>
          <p:nvPr userDrawn="1"/>
        </p:nvSpPr>
        <p:spPr>
          <a:xfrm>
            <a:off x="13851467" y="931333"/>
            <a:ext cx="184731" cy="369332"/>
          </a:xfrm>
          <a:prstGeom prst="rect">
            <a:avLst/>
          </a:prstGeom>
          <a:noFill/>
        </p:spPr>
        <p:txBody>
          <a:bodyPr wrap="none" rtlCol="0">
            <a:spAutoFit/>
          </a:bodyPr>
          <a:lstStyle/>
          <a:p>
            <a:endParaRPr lang="en-US" dirty="0"/>
          </a:p>
        </p:txBody>
      </p:sp>
      <p:sp>
        <p:nvSpPr>
          <p:cNvPr id="23" name="Rectangle 22">
            <a:extLst>
              <a:ext uri="{FF2B5EF4-FFF2-40B4-BE49-F238E27FC236}">
                <a16:creationId xmlns:a16="http://schemas.microsoft.com/office/drawing/2014/main" id="{603A39F8-AB0A-FBE1-64BC-08D393B65D6E}"/>
              </a:ext>
            </a:extLst>
          </p:cNvPr>
          <p:cNvSpPr/>
          <p:nvPr userDrawn="1"/>
        </p:nvSpPr>
        <p:spPr>
          <a:xfrm>
            <a:off x="-1863" y="6218576"/>
            <a:ext cx="9392161" cy="644643"/>
          </a:xfrm>
          <a:prstGeom prst="rect">
            <a:avLst/>
          </a:prstGeom>
          <a:solidFill>
            <a:srgbClr val="EAECE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2" name="Title 1"/>
          <p:cNvSpPr>
            <a:spLocks noGrp="1"/>
          </p:cNvSpPr>
          <p:nvPr>
            <p:ph type="ctrTitle" hasCustomPrompt="1"/>
          </p:nvPr>
        </p:nvSpPr>
        <p:spPr>
          <a:xfrm>
            <a:off x="777240" y="2852928"/>
            <a:ext cx="4678817" cy="775597"/>
          </a:xfrm>
          <a:prstGeom prst="rect">
            <a:avLst/>
          </a:prstGeom>
        </p:spPr>
        <p:txBody>
          <a:bodyPr lIns="0" anchor="ctr">
            <a:noAutofit/>
          </a:bodyPr>
          <a:lstStyle>
            <a:lvl1pPr algn="l">
              <a:defRPr kumimoji="0" lang="en-US" sz="3000" b="1" i="0" u="none" strike="noStrike" kern="1200" cap="none" spc="0" normalizeH="0" baseline="0">
                <a:ln>
                  <a:noFill/>
                </a:ln>
                <a:solidFill>
                  <a:schemeClr val="tx1"/>
                </a:solidFill>
                <a:effectLst/>
                <a:uLnTx/>
                <a:uFillTx/>
                <a:latin typeface="+mj-lt"/>
                <a:ea typeface="+mn-ea"/>
                <a:cs typeface="Calibri Light" panose="020F0302020204030204" pitchFamily="34" charset="0"/>
              </a:defRPr>
            </a:lvl1pPr>
          </a:lstStyle>
          <a:p>
            <a:r>
              <a:rPr lang="en-US" dirty="0"/>
              <a:t>Click to edit master title style</a:t>
            </a:r>
          </a:p>
        </p:txBody>
      </p:sp>
      <p:grpSp>
        <p:nvGrpSpPr>
          <p:cNvPr id="5" name="Group 4">
            <a:extLst>
              <a:ext uri="{FF2B5EF4-FFF2-40B4-BE49-F238E27FC236}">
                <a16:creationId xmlns:a16="http://schemas.microsoft.com/office/drawing/2014/main" id="{E27437B6-8532-4BBD-A10C-DB13BC5DF148}"/>
              </a:ext>
            </a:extLst>
          </p:cNvPr>
          <p:cNvGrpSpPr/>
          <p:nvPr userDrawn="1"/>
        </p:nvGrpSpPr>
        <p:grpSpPr>
          <a:xfrm>
            <a:off x="5949989" y="5079999"/>
            <a:ext cx="3054729" cy="1803813"/>
            <a:chOff x="5949989" y="5079999"/>
            <a:chExt cx="3054729" cy="1803813"/>
          </a:xfrm>
        </p:grpSpPr>
        <p:sp>
          <p:nvSpPr>
            <p:cNvPr id="44" name="Freeform 43">
              <a:extLst>
                <a:ext uri="{FF2B5EF4-FFF2-40B4-BE49-F238E27FC236}">
                  <a16:creationId xmlns:a16="http://schemas.microsoft.com/office/drawing/2014/main" id="{87B0502C-9E25-8380-4AD4-810E9C18CB46}"/>
                </a:ext>
              </a:extLst>
            </p:cNvPr>
            <p:cNvSpPr/>
            <p:nvPr/>
          </p:nvSpPr>
          <p:spPr>
            <a:xfrm>
              <a:off x="5949989"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45" name="Freeform 44">
              <a:extLst>
                <a:ext uri="{FF2B5EF4-FFF2-40B4-BE49-F238E27FC236}">
                  <a16:creationId xmlns:a16="http://schemas.microsoft.com/office/drawing/2014/main" id="{768080EE-E30E-9265-E94C-FCE397A5BBFA}"/>
                </a:ext>
              </a:extLst>
            </p:cNvPr>
            <p:cNvSpPr/>
            <p:nvPr/>
          </p:nvSpPr>
          <p:spPr>
            <a:xfrm>
              <a:off x="6820321"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46" name="Freeform 45">
              <a:extLst>
                <a:ext uri="{FF2B5EF4-FFF2-40B4-BE49-F238E27FC236}">
                  <a16:creationId xmlns:a16="http://schemas.microsoft.com/office/drawing/2014/main" id="{8CC4F3B3-D264-1C70-5B85-218C064D40F8}"/>
                </a:ext>
              </a:extLst>
            </p:cNvPr>
            <p:cNvSpPr/>
            <p:nvPr/>
          </p:nvSpPr>
          <p:spPr>
            <a:xfrm>
              <a:off x="7690655"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grpSp>
      <p:sp>
        <p:nvSpPr>
          <p:cNvPr id="47" name="Google Shape;150;p40">
            <a:extLst>
              <a:ext uri="{FF2B5EF4-FFF2-40B4-BE49-F238E27FC236}">
                <a16:creationId xmlns:a16="http://schemas.microsoft.com/office/drawing/2014/main" id="{D3A371F4-0A04-6BD5-028A-C908BA840FC3}"/>
              </a:ext>
            </a:extLst>
          </p:cNvPr>
          <p:cNvSpPr txBox="1"/>
          <p:nvPr userDrawn="1"/>
        </p:nvSpPr>
        <p:spPr>
          <a:xfrm>
            <a:off x="777240" y="6384395"/>
            <a:ext cx="4191001" cy="228924"/>
          </a:xfrm>
          <a:prstGeom prst="rect">
            <a:avLst/>
          </a:prstGeom>
          <a:noFill/>
          <a:ln>
            <a:noFill/>
          </a:ln>
        </p:spPr>
        <p:txBody>
          <a:bodyPr spcFirstLastPara="1" wrap="square" lIns="0" tIns="48325" rIns="0" bIns="48325" anchor="ctr" anchorCtr="0">
            <a:spAutoFit/>
          </a:bodyPr>
          <a:lstStyle/>
          <a:p>
            <a:pPr marL="0" marR="0" lvl="0" indent="0" algn="l" rtl="0">
              <a:lnSpc>
                <a:spcPct val="100000"/>
              </a:lnSpc>
              <a:spcBef>
                <a:spcPts val="0"/>
              </a:spcBef>
              <a:spcAft>
                <a:spcPts val="0"/>
              </a:spcAft>
              <a:buClr>
                <a:srgbClr val="7F7F7F"/>
              </a:buClr>
              <a:buSzPts val="800"/>
              <a:buFont typeface="Arial"/>
              <a:buNone/>
            </a:pPr>
            <a:r>
              <a:rPr lang="en-US" sz="800" b="0" u="none" strike="noStrike" cap="none" dirty="0">
                <a:solidFill>
                  <a:schemeClr val="bg1">
                    <a:lumMod val="50000"/>
                  </a:schemeClr>
                </a:solidFill>
                <a:ea typeface="Arial"/>
                <a:cs typeface="Arial"/>
                <a:sym typeface="Arial"/>
              </a:rPr>
              <a:t>©2024 TRANSCELERATE BIOPHARMA INC., ALL RIGHTS RESERVED. </a:t>
            </a:r>
            <a:endParaRPr lang="en-US" dirty="0">
              <a:solidFill>
                <a:schemeClr val="bg1">
                  <a:lumMod val="50000"/>
                </a:schemeClr>
              </a:solidFill>
            </a:endParaRPr>
          </a:p>
        </p:txBody>
      </p:sp>
      <p:sp>
        <p:nvSpPr>
          <p:cNvPr id="31" name="Freeform 30">
            <a:extLst>
              <a:ext uri="{FF2B5EF4-FFF2-40B4-BE49-F238E27FC236}">
                <a16:creationId xmlns:a16="http://schemas.microsoft.com/office/drawing/2014/main" id="{3347F111-07B1-8F26-0AF0-94B332BC8469}"/>
              </a:ext>
            </a:extLst>
          </p:cNvPr>
          <p:cNvSpPr/>
          <p:nvPr userDrawn="1"/>
        </p:nvSpPr>
        <p:spPr>
          <a:xfrm>
            <a:off x="8768326" y="6218576"/>
            <a:ext cx="3423674" cy="640080"/>
          </a:xfrm>
          <a:custGeom>
            <a:avLst/>
            <a:gdLst>
              <a:gd name="connsiteX0" fmla="*/ 578178 w 3423674"/>
              <a:gd name="connsiteY0" fmla="*/ 0 h 640080"/>
              <a:gd name="connsiteX1" fmla="*/ 1325989 w 3423674"/>
              <a:gd name="connsiteY1" fmla="*/ 0 h 640080"/>
              <a:gd name="connsiteX2" fmla="*/ 1325988 w 3423674"/>
              <a:gd name="connsiteY2" fmla="*/ 1 h 640080"/>
              <a:gd name="connsiteX3" fmla="*/ 3423674 w 3423674"/>
              <a:gd name="connsiteY3" fmla="*/ 1 h 640080"/>
              <a:gd name="connsiteX4" fmla="*/ 3423674 w 3423674"/>
              <a:gd name="connsiteY4" fmla="*/ 639425 h 640080"/>
              <a:gd name="connsiteX5" fmla="*/ 748403 w 3423674"/>
              <a:gd name="connsiteY5" fmla="*/ 639425 h 640080"/>
              <a:gd name="connsiteX6" fmla="*/ 747811 w 3423674"/>
              <a:gd name="connsiteY6" fmla="*/ 640080 h 640080"/>
              <a:gd name="connsiteX7" fmla="*/ 0 w 3423674"/>
              <a:gd name="connsiteY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674" h="640080">
                <a:moveTo>
                  <a:pt x="578178" y="0"/>
                </a:moveTo>
                <a:lnTo>
                  <a:pt x="1325989" y="0"/>
                </a:lnTo>
                <a:lnTo>
                  <a:pt x="1325988" y="1"/>
                </a:lnTo>
                <a:lnTo>
                  <a:pt x="3423674" y="1"/>
                </a:lnTo>
                <a:lnTo>
                  <a:pt x="3423674" y="639425"/>
                </a:lnTo>
                <a:lnTo>
                  <a:pt x="748403" y="639425"/>
                </a:lnTo>
                <a:lnTo>
                  <a:pt x="747811" y="640080"/>
                </a:lnTo>
                <a:lnTo>
                  <a:pt x="0" y="64008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pic>
        <p:nvPicPr>
          <p:cNvPr id="18" name="Picture 17">
            <a:extLst>
              <a:ext uri="{FF2B5EF4-FFF2-40B4-BE49-F238E27FC236}">
                <a16:creationId xmlns:a16="http://schemas.microsoft.com/office/drawing/2014/main" id="{764DB3BE-3A94-5AED-FDF6-C670198965F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18382" y="68924"/>
            <a:ext cx="2251496" cy="1143000"/>
          </a:xfrm>
          <a:prstGeom prst="rect">
            <a:avLst/>
          </a:prstGeom>
        </p:spPr>
      </p:pic>
      <p:sp>
        <p:nvSpPr>
          <p:cNvPr id="25" name="Freeform 24">
            <a:extLst>
              <a:ext uri="{FF2B5EF4-FFF2-40B4-BE49-F238E27FC236}">
                <a16:creationId xmlns:a16="http://schemas.microsoft.com/office/drawing/2014/main" id="{00EDA4BD-038D-897E-28ED-20D3904DC910}"/>
              </a:ext>
            </a:extLst>
          </p:cNvPr>
          <p:cNvSpPr>
            <a:spLocks noChangeAspect="1"/>
          </p:cNvSpPr>
          <p:nvPr userDrawn="1"/>
        </p:nvSpPr>
        <p:spPr>
          <a:xfrm flipH="1" flipV="1">
            <a:off x="-1863" y="-32903"/>
            <a:ext cx="5951852" cy="685800"/>
          </a:xfrm>
          <a:custGeom>
            <a:avLst/>
            <a:gdLst>
              <a:gd name="connsiteX0" fmla="*/ 1913212 w 5951852"/>
              <a:gd name="connsiteY0" fmla="*/ 685800 h 685800"/>
              <a:gd name="connsiteX1" fmla="*/ 1111986 w 5951852"/>
              <a:gd name="connsiteY1" fmla="*/ 685800 h 685800"/>
              <a:gd name="connsiteX2" fmla="*/ 1112620 w 5951852"/>
              <a:gd name="connsiteY2" fmla="*/ 685098 h 685800"/>
              <a:gd name="connsiteX3" fmla="*/ 801861 w 5951852"/>
              <a:gd name="connsiteY3" fmla="*/ 685098 h 685800"/>
              <a:gd name="connsiteX4" fmla="*/ 801226 w 5951852"/>
              <a:gd name="connsiteY4" fmla="*/ 685800 h 685800"/>
              <a:gd name="connsiteX5" fmla="*/ 0 w 5951852"/>
              <a:gd name="connsiteY5" fmla="*/ 685800 h 685800"/>
              <a:gd name="connsiteX6" fmla="*/ 619477 w 5951852"/>
              <a:gd name="connsiteY6" fmla="*/ 0 h 685800"/>
              <a:gd name="connsiteX7" fmla="*/ 1420703 w 5951852"/>
              <a:gd name="connsiteY7" fmla="*/ 0 h 685800"/>
              <a:gd name="connsiteX8" fmla="*/ 1420702 w 5951852"/>
              <a:gd name="connsiteY8" fmla="*/ 1 h 685800"/>
              <a:gd name="connsiteX9" fmla="*/ 1731461 w 5951852"/>
              <a:gd name="connsiteY9" fmla="*/ 1 h 685800"/>
              <a:gd name="connsiteX10" fmla="*/ 1731462 w 5951852"/>
              <a:gd name="connsiteY10" fmla="*/ 0 h 685800"/>
              <a:gd name="connsiteX11" fmla="*/ 2532688 w 5951852"/>
              <a:gd name="connsiteY11" fmla="*/ 0 h 685800"/>
              <a:gd name="connsiteX12" fmla="*/ 2532687 w 5951852"/>
              <a:gd name="connsiteY12" fmla="*/ 1 h 685800"/>
              <a:gd name="connsiteX13" fmla="*/ 5360392 w 5951852"/>
              <a:gd name="connsiteY13" fmla="*/ 1 h 685800"/>
              <a:gd name="connsiteX14" fmla="*/ 5951852 w 5951852"/>
              <a:gd name="connsiteY14" fmla="*/ 1 h 685800"/>
              <a:gd name="connsiteX15" fmla="*/ 5951852 w 5951852"/>
              <a:gd name="connsiteY15" fmla="*/ 685098 h 685800"/>
              <a:gd name="connsiteX16" fmla="*/ 5360392 w 5951852"/>
              <a:gd name="connsiteY16" fmla="*/ 685098 h 685800"/>
              <a:gd name="connsiteX17" fmla="*/ 1913846 w 5951852"/>
              <a:gd name="connsiteY17" fmla="*/ 685098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951852" h="685800">
                <a:moveTo>
                  <a:pt x="1913212" y="685800"/>
                </a:moveTo>
                <a:lnTo>
                  <a:pt x="1111986" y="685800"/>
                </a:lnTo>
                <a:lnTo>
                  <a:pt x="1112620" y="685098"/>
                </a:lnTo>
                <a:lnTo>
                  <a:pt x="801861" y="685098"/>
                </a:lnTo>
                <a:lnTo>
                  <a:pt x="801226" y="685800"/>
                </a:lnTo>
                <a:lnTo>
                  <a:pt x="0" y="685800"/>
                </a:lnTo>
                <a:lnTo>
                  <a:pt x="619477" y="0"/>
                </a:lnTo>
                <a:lnTo>
                  <a:pt x="1420703" y="0"/>
                </a:lnTo>
                <a:lnTo>
                  <a:pt x="1420702" y="1"/>
                </a:lnTo>
                <a:lnTo>
                  <a:pt x="1731461" y="1"/>
                </a:lnTo>
                <a:lnTo>
                  <a:pt x="1731462" y="0"/>
                </a:lnTo>
                <a:lnTo>
                  <a:pt x="2532688" y="0"/>
                </a:lnTo>
                <a:lnTo>
                  <a:pt x="2532687" y="1"/>
                </a:lnTo>
                <a:lnTo>
                  <a:pt x="5360392" y="1"/>
                </a:lnTo>
                <a:lnTo>
                  <a:pt x="5951852" y="1"/>
                </a:lnTo>
                <a:lnTo>
                  <a:pt x="5951852" y="685098"/>
                </a:lnTo>
                <a:lnTo>
                  <a:pt x="5360392" y="685098"/>
                </a:lnTo>
                <a:lnTo>
                  <a:pt x="1913846" y="68509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3" name="Slide Number Placeholder 2">
            <a:extLst>
              <a:ext uri="{FF2B5EF4-FFF2-40B4-BE49-F238E27FC236}">
                <a16:creationId xmlns:a16="http://schemas.microsoft.com/office/drawing/2014/main" id="{413EFC14-9786-7757-7A85-E864F27AFC3F}"/>
              </a:ext>
            </a:extLst>
          </p:cNvPr>
          <p:cNvSpPr>
            <a:spLocks noGrp="1"/>
          </p:cNvSpPr>
          <p:nvPr>
            <p:ph type="sldNum" sz="quarter" idx="10"/>
          </p:nvPr>
        </p:nvSpPr>
        <p:spPr>
          <a:xfrm>
            <a:off x="11614151" y="6395816"/>
            <a:ext cx="440804" cy="285600"/>
          </a:xfrm>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07524847"/>
      </p:ext>
    </p:extLst>
  </p:cSld>
  <p:clrMapOvr>
    <a:masterClrMapping/>
  </p:clrMapOvr>
  <p:extLst>
    <p:ext uri="{DCECCB84-F9BA-43D5-87BE-67443E8EF086}">
      <p15:sldGuideLst xmlns:p15="http://schemas.microsoft.com/office/powerpoint/2012/main">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title Bullets">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328468"/>
            <a:ext cx="10804934" cy="4615131"/>
          </a:xfrm>
          <a:prstGeom prst="rect">
            <a:avLst/>
          </a:prstGeom>
        </p:spPr>
        <p:txBody>
          <a:bodyPr/>
          <a:lstStyle>
            <a:lvl1pPr>
              <a:lnSpc>
                <a:spcPct val="100000"/>
              </a:lnSpc>
              <a:spcAft>
                <a:spcPts val="1400"/>
              </a:spcAft>
              <a:defRPr>
                <a:solidFill>
                  <a:schemeClr val="tx1"/>
                </a:solidFill>
              </a:defRPr>
            </a:lvl1pPr>
            <a:lvl2pPr marL="365760" indent="-182880">
              <a:lnSpc>
                <a:spcPct val="100000"/>
              </a:lnSpc>
              <a:spcAft>
                <a:spcPts val="1400"/>
              </a:spcAft>
              <a:buFont typeface="System Font Regular"/>
              <a:buChar char="–"/>
              <a:defRPr>
                <a:solidFill>
                  <a:schemeClr val="tx1"/>
                </a:solidFill>
              </a:defRPr>
            </a:lvl2pPr>
            <a:lvl3pPr>
              <a:lnSpc>
                <a:spcPct val="100000"/>
              </a:lnSpc>
              <a:spcAft>
                <a:spcPts val="1400"/>
              </a:spcAft>
              <a:defRPr>
                <a:solidFill>
                  <a:schemeClr val="tx1"/>
                </a:solidFill>
              </a:defRPr>
            </a:lvl3pPr>
            <a:lvl4pPr marL="731520" indent="-182880">
              <a:lnSpc>
                <a:spcPct val="100000"/>
              </a:lnSpc>
              <a:spcAft>
                <a:spcPts val="1400"/>
              </a:spcAft>
              <a:buFont typeface="System Font Regular"/>
              <a:buChar char="–"/>
              <a:defRPr>
                <a:solidFill>
                  <a:schemeClr val="tx1"/>
                </a:solidFill>
              </a:defRPr>
            </a:lvl4pPr>
            <a:lvl5pPr>
              <a:lnSpc>
                <a:spcPct val="100000"/>
              </a:lnSpc>
              <a:spcAft>
                <a:spcPts val="14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BFDD8F0F-F7BF-9B06-4F2E-25CB84660CD4}"/>
              </a:ext>
            </a:extLst>
          </p:cNvPr>
          <p:cNvSpPr>
            <a:spLocks noGrp="1"/>
          </p:cNvSpPr>
          <p:nvPr>
            <p:ph type="body" sz="quarter" idx="13"/>
          </p:nvPr>
        </p:nvSpPr>
        <p:spPr>
          <a:xfrm>
            <a:off x="762000" y="683215"/>
            <a:ext cx="10835414" cy="359681"/>
          </a:xfrm>
          <a:prstGeom prst="rect">
            <a:avLst/>
          </a:prstGeom>
        </p:spPr>
        <p:txBody>
          <a:bodyPr lIns="0">
            <a:noAutofit/>
          </a:bodyPr>
          <a:lstStyle>
            <a:lvl1pPr marL="0" indent="0">
              <a:lnSpc>
                <a:spcPct val="95000"/>
              </a:lnSpc>
              <a:buNone/>
              <a:defRPr sz="2400" b="0" i="1">
                <a:solidFill>
                  <a:schemeClr val="accent1"/>
                </a:solidFill>
              </a:defRPr>
            </a:lvl1pPr>
            <a:lvl2pPr marL="182880" indent="0">
              <a:buNone/>
              <a:defRPr b="1">
                <a:solidFill>
                  <a:schemeClr val="accent1"/>
                </a:solidFill>
              </a:defRPr>
            </a:lvl2pPr>
            <a:lvl3pPr marL="365760" indent="0">
              <a:buNone/>
              <a:defRPr b="1">
                <a:solidFill>
                  <a:schemeClr val="accent1"/>
                </a:solidFill>
              </a:defRPr>
            </a:lvl3pPr>
            <a:lvl4pPr marL="548640" indent="0">
              <a:buNone/>
              <a:defRPr b="1">
                <a:solidFill>
                  <a:schemeClr val="accent1"/>
                </a:solidFill>
              </a:defRPr>
            </a:lvl4pPr>
            <a:lvl5pPr marL="731520" indent="0">
              <a:buNone/>
              <a:defRPr b="1">
                <a:solidFill>
                  <a:schemeClr val="accent1"/>
                </a:solidFill>
              </a:defRPr>
            </a:lvl5pPr>
          </a:lstStyle>
          <a:p>
            <a:pPr lvl="0"/>
            <a:r>
              <a:rPr lang="en-US" dirty="0"/>
              <a:t>Click to edit Master text styles</a:t>
            </a:r>
          </a:p>
        </p:txBody>
      </p:sp>
      <p:sp>
        <p:nvSpPr>
          <p:cNvPr id="2" name="Slide Number Placeholder 1">
            <a:extLst>
              <a:ext uri="{FF2B5EF4-FFF2-40B4-BE49-F238E27FC236}">
                <a16:creationId xmlns:a16="http://schemas.microsoft.com/office/drawing/2014/main" id="{C4F53228-58C8-193D-C533-17B52DFE9271}"/>
              </a:ext>
            </a:extLst>
          </p:cNvPr>
          <p:cNvSpPr>
            <a:spLocks noGrp="1"/>
          </p:cNvSpPr>
          <p:nvPr>
            <p:ph type="sldNum" sz="quarter" idx="14"/>
          </p:nvPr>
        </p:nvSpPr>
        <p:spPr/>
        <p:txBody>
          <a:bodyPr/>
          <a:lstStyle/>
          <a:p>
            <a:fld id="{48F63A3B-78C7-47BE-AE5E-E10140E04643}" type="slidenum">
              <a:rPr lang="en-US" smtClean="0"/>
              <a:pPr/>
              <a:t>‹#›</a:t>
            </a:fld>
            <a:endParaRPr lang="en-US" dirty="0"/>
          </a:p>
        </p:txBody>
      </p:sp>
      <p:sp>
        <p:nvSpPr>
          <p:cNvPr id="7" name="Title 6">
            <a:extLst>
              <a:ext uri="{FF2B5EF4-FFF2-40B4-BE49-F238E27FC236}">
                <a16:creationId xmlns:a16="http://schemas.microsoft.com/office/drawing/2014/main" id="{64BE8E0E-E610-88EB-A1AD-2DEE7BB0EB50}"/>
              </a:ext>
            </a:extLst>
          </p:cNvPr>
          <p:cNvSpPr>
            <a:spLocks noGrp="1"/>
          </p:cNvSpPr>
          <p:nvPr>
            <p:ph type="title" hasCustomPrompt="1"/>
          </p:nvPr>
        </p:nvSpPr>
        <p:spPr>
          <a:xfrm>
            <a:off x="765243" y="324673"/>
            <a:ext cx="10779058" cy="387798"/>
          </a:xfrm>
        </p:spPr>
        <p:txBody>
          <a:bodyPr/>
          <a:lstStyle/>
          <a:p>
            <a:r>
              <a:rPr lang="en-US" dirty="0"/>
              <a:t>Click to edit master title style</a:t>
            </a:r>
          </a:p>
        </p:txBody>
      </p:sp>
    </p:spTree>
    <p:extLst>
      <p:ext uri="{BB962C8B-B14F-4D97-AF65-F5344CB8AC3E}">
        <p14:creationId xmlns:p14="http://schemas.microsoft.com/office/powerpoint/2010/main" val="1211203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body">
    <p:spTree>
      <p:nvGrpSpPr>
        <p:cNvPr id="1" name=""/>
        <p:cNvGrpSpPr/>
        <p:nvPr/>
      </p:nvGrpSpPr>
      <p:grpSpPr>
        <a:xfrm>
          <a:off x="0" y="0"/>
          <a:ext cx="0" cy="0"/>
          <a:chOff x="0" y="0"/>
          <a:chExt cx="0" cy="0"/>
        </a:xfrm>
      </p:grpSpPr>
      <p:sp>
        <p:nvSpPr>
          <p:cNvPr id="3" name="Content Placeholder 2"/>
          <p:cNvSpPr>
            <a:spLocks noGrp="1"/>
          </p:cNvSpPr>
          <p:nvPr>
            <p:ph idx="1"/>
          </p:nvPr>
        </p:nvSpPr>
        <p:spPr>
          <a:xfrm>
            <a:off x="777240" y="1166648"/>
            <a:ext cx="10793550" cy="4776952"/>
          </a:xfrm>
          <a:prstGeom prst="rect">
            <a:avLst/>
          </a:prstGeom>
        </p:spPr>
        <p:txBody>
          <a:bodyPr lIns="0"/>
          <a:lstStyle>
            <a:lvl1pPr>
              <a:lnSpc>
                <a:spcPct val="100000"/>
              </a:lnSpc>
              <a:spcAft>
                <a:spcPts val="1400"/>
              </a:spcAft>
              <a:buSzPct val="110000"/>
              <a:defRPr>
                <a:solidFill>
                  <a:schemeClr val="tx1"/>
                </a:solidFill>
              </a:defRPr>
            </a:lvl1pPr>
            <a:lvl2pPr marL="365760" indent="-182880">
              <a:lnSpc>
                <a:spcPct val="100000"/>
              </a:lnSpc>
              <a:spcAft>
                <a:spcPts val="1400"/>
              </a:spcAft>
              <a:buSzPct val="110000"/>
              <a:buFont typeface="System Font Regular"/>
              <a:buChar char="–"/>
              <a:defRPr>
                <a:solidFill>
                  <a:schemeClr val="tx1"/>
                </a:solidFill>
              </a:defRPr>
            </a:lvl2pPr>
            <a:lvl3pPr>
              <a:lnSpc>
                <a:spcPct val="100000"/>
              </a:lnSpc>
              <a:spcAft>
                <a:spcPts val="1400"/>
              </a:spcAft>
              <a:buSzPct val="110000"/>
              <a:defRPr>
                <a:solidFill>
                  <a:schemeClr val="tx1"/>
                </a:solidFill>
              </a:defRPr>
            </a:lvl3pPr>
            <a:lvl4pPr marL="731520" indent="-182880">
              <a:lnSpc>
                <a:spcPct val="100000"/>
              </a:lnSpc>
              <a:spcAft>
                <a:spcPts val="1400"/>
              </a:spcAft>
              <a:buSzPct val="110000"/>
              <a:buFont typeface="System Font Regular"/>
              <a:buChar char="–"/>
              <a:defRPr>
                <a:solidFill>
                  <a:schemeClr val="tx1"/>
                </a:solidFill>
              </a:defRPr>
            </a:lvl4pPr>
            <a:lvl5pPr>
              <a:lnSpc>
                <a:spcPct val="100000"/>
              </a:lnSpc>
              <a:spcAft>
                <a:spcPts val="1400"/>
              </a:spcAft>
              <a:buSzPct val="110000"/>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3">
            <a:extLst>
              <a:ext uri="{FF2B5EF4-FFF2-40B4-BE49-F238E27FC236}">
                <a16:creationId xmlns:a16="http://schemas.microsoft.com/office/drawing/2014/main" id="{38419CC2-A301-8E4A-1718-A08145E22632}"/>
              </a:ext>
            </a:extLst>
          </p:cNvPr>
          <p:cNvSpPr>
            <a:spLocks noGrp="1"/>
          </p:cNvSpPr>
          <p:nvPr>
            <p:ph type="sldNum" sz="quarter" idx="10"/>
          </p:nvPr>
        </p:nvSpPr>
        <p:spPr/>
        <p:txBody>
          <a:bodyPr/>
          <a:lstStyle/>
          <a:p>
            <a:fld id="{48F63A3B-78C7-47BE-AE5E-E10140E04643}" type="slidenum">
              <a:rPr lang="en-US" smtClean="0"/>
              <a:pPr/>
              <a:t>‹#›</a:t>
            </a:fld>
            <a:endParaRPr lang="en-US" dirty="0"/>
          </a:p>
        </p:txBody>
      </p:sp>
      <p:sp>
        <p:nvSpPr>
          <p:cNvPr id="2" name="Title 1">
            <a:extLst>
              <a:ext uri="{FF2B5EF4-FFF2-40B4-BE49-F238E27FC236}">
                <a16:creationId xmlns:a16="http://schemas.microsoft.com/office/drawing/2014/main" id="{6BC04C61-6F84-9177-C9A7-6C3C507561E1}"/>
              </a:ext>
            </a:extLst>
          </p:cNvPr>
          <p:cNvSpPr>
            <a:spLocks noGrp="1"/>
          </p:cNvSpPr>
          <p:nvPr>
            <p:ph type="title" hasCustomPrompt="1"/>
          </p:nvPr>
        </p:nvSpPr>
        <p:spPr/>
        <p:txBody>
          <a:bodyPr/>
          <a:lstStyle/>
          <a:p>
            <a:r>
              <a:rPr lang="en-US" dirty="0"/>
              <a:t>Click to edit master title style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lumns">
    <p:spTree>
      <p:nvGrpSpPr>
        <p:cNvPr id="1" name=""/>
        <p:cNvGrpSpPr/>
        <p:nvPr/>
      </p:nvGrpSpPr>
      <p:grpSpPr>
        <a:xfrm>
          <a:off x="0" y="0"/>
          <a:ext cx="0" cy="0"/>
          <a:chOff x="0" y="0"/>
          <a:chExt cx="0" cy="0"/>
        </a:xfrm>
      </p:grpSpPr>
      <p:sp>
        <p:nvSpPr>
          <p:cNvPr id="3" name="Content Placeholder 2"/>
          <p:cNvSpPr>
            <a:spLocks noGrp="1"/>
          </p:cNvSpPr>
          <p:nvPr>
            <p:ph idx="1"/>
          </p:nvPr>
        </p:nvSpPr>
        <p:spPr>
          <a:xfrm>
            <a:off x="782169" y="1267578"/>
            <a:ext cx="3286973" cy="4676022"/>
          </a:xfrm>
          <a:prstGeom prst="rect">
            <a:avLst/>
          </a:prstGeom>
        </p:spPr>
        <p:txBody>
          <a:bodyPr lIns="0">
            <a:normAutofit/>
          </a:bodyPr>
          <a:lstStyle>
            <a:lvl1pPr>
              <a:lnSpc>
                <a:spcPct val="100000"/>
              </a:lnSpc>
              <a:spcAft>
                <a:spcPts val="1400"/>
              </a:spcAft>
              <a:defRPr sz="1100"/>
            </a:lvl1pPr>
            <a:lvl2pPr marL="365760" indent="-182880">
              <a:lnSpc>
                <a:spcPct val="100000"/>
              </a:lnSpc>
              <a:spcAft>
                <a:spcPts val="1400"/>
              </a:spcAft>
              <a:buFont typeface="System Font Regular"/>
              <a:buChar char="–"/>
              <a:defRPr sz="1100"/>
            </a:lvl2pPr>
            <a:lvl3pPr>
              <a:lnSpc>
                <a:spcPct val="100000"/>
              </a:lnSpc>
              <a:spcAft>
                <a:spcPts val="1400"/>
              </a:spcAft>
              <a:defRPr sz="1100"/>
            </a:lvl3pPr>
            <a:lvl4pPr marL="731520" indent="-182880">
              <a:lnSpc>
                <a:spcPct val="100000"/>
              </a:lnSpc>
              <a:spcAft>
                <a:spcPts val="1400"/>
              </a:spcAft>
              <a:buFont typeface="System Font Regular"/>
              <a:buChar char="–"/>
              <a:defRPr sz="1100"/>
            </a:lvl4pPr>
            <a:lvl5pPr>
              <a:lnSpc>
                <a:spcPct val="100000"/>
              </a:lnSpc>
              <a:spcAft>
                <a:spcPts val="1400"/>
              </a:spcAft>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a:extLst>
              <a:ext uri="{FF2B5EF4-FFF2-40B4-BE49-F238E27FC236}">
                <a16:creationId xmlns:a16="http://schemas.microsoft.com/office/drawing/2014/main" id="{5EAF4CF9-E280-86A3-B8E3-8C9FDAB6E01C}"/>
              </a:ext>
            </a:extLst>
          </p:cNvPr>
          <p:cNvSpPr>
            <a:spLocks noGrp="1"/>
          </p:cNvSpPr>
          <p:nvPr>
            <p:ph idx="13"/>
          </p:nvPr>
        </p:nvSpPr>
        <p:spPr>
          <a:xfrm>
            <a:off x="4519748" y="1267578"/>
            <a:ext cx="3286973" cy="4676022"/>
          </a:xfrm>
          <a:prstGeom prst="rect">
            <a:avLst/>
          </a:prstGeom>
        </p:spPr>
        <p:txBody>
          <a:bodyPr lIns="0">
            <a:normAutofit/>
          </a:bodyPr>
          <a:lstStyle>
            <a:lvl1pPr>
              <a:lnSpc>
                <a:spcPct val="100000"/>
              </a:lnSpc>
              <a:spcAft>
                <a:spcPts val="1400"/>
              </a:spcAft>
              <a:defRPr sz="1100"/>
            </a:lvl1pPr>
            <a:lvl2pPr marL="365760" indent="-182880">
              <a:lnSpc>
                <a:spcPct val="100000"/>
              </a:lnSpc>
              <a:spcAft>
                <a:spcPts val="1400"/>
              </a:spcAft>
              <a:buFont typeface="System Font Regular"/>
              <a:buChar char="–"/>
              <a:defRPr sz="1100"/>
            </a:lvl2pPr>
            <a:lvl3pPr>
              <a:lnSpc>
                <a:spcPct val="100000"/>
              </a:lnSpc>
              <a:spcAft>
                <a:spcPts val="1400"/>
              </a:spcAft>
              <a:defRPr sz="1100"/>
            </a:lvl3pPr>
            <a:lvl4pPr marL="731520" indent="-182880">
              <a:lnSpc>
                <a:spcPct val="100000"/>
              </a:lnSpc>
              <a:spcAft>
                <a:spcPts val="1400"/>
              </a:spcAft>
              <a:buFont typeface="System Font Regular"/>
              <a:buChar char="–"/>
              <a:defRPr sz="1100"/>
            </a:lvl4pPr>
            <a:lvl5pPr>
              <a:lnSpc>
                <a:spcPct val="100000"/>
              </a:lnSpc>
              <a:spcAft>
                <a:spcPts val="1400"/>
              </a:spcAft>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a:extLst>
              <a:ext uri="{FF2B5EF4-FFF2-40B4-BE49-F238E27FC236}">
                <a16:creationId xmlns:a16="http://schemas.microsoft.com/office/drawing/2014/main" id="{BCFC5CA7-64C5-E18A-596E-06D8830D3BD1}"/>
              </a:ext>
            </a:extLst>
          </p:cNvPr>
          <p:cNvSpPr>
            <a:spLocks noGrp="1"/>
          </p:cNvSpPr>
          <p:nvPr>
            <p:ph idx="14"/>
          </p:nvPr>
        </p:nvSpPr>
        <p:spPr>
          <a:xfrm>
            <a:off x="8257327" y="1267578"/>
            <a:ext cx="3286973" cy="4676022"/>
          </a:xfrm>
          <a:prstGeom prst="rect">
            <a:avLst/>
          </a:prstGeom>
        </p:spPr>
        <p:txBody>
          <a:bodyPr lIns="0">
            <a:normAutofit/>
          </a:bodyPr>
          <a:lstStyle>
            <a:lvl1pPr>
              <a:lnSpc>
                <a:spcPct val="100000"/>
              </a:lnSpc>
              <a:spcAft>
                <a:spcPts val="1400"/>
              </a:spcAft>
              <a:defRPr sz="1100"/>
            </a:lvl1pPr>
            <a:lvl2pPr marL="365760" indent="-182880">
              <a:lnSpc>
                <a:spcPct val="100000"/>
              </a:lnSpc>
              <a:spcAft>
                <a:spcPts val="1400"/>
              </a:spcAft>
              <a:buFont typeface="System Font Regular"/>
              <a:buChar char="–"/>
              <a:defRPr sz="1100"/>
            </a:lvl2pPr>
            <a:lvl3pPr>
              <a:lnSpc>
                <a:spcPct val="100000"/>
              </a:lnSpc>
              <a:spcAft>
                <a:spcPts val="1400"/>
              </a:spcAft>
              <a:defRPr sz="1100"/>
            </a:lvl3pPr>
            <a:lvl4pPr marL="731520" indent="-182880">
              <a:lnSpc>
                <a:spcPct val="100000"/>
              </a:lnSpc>
              <a:spcAft>
                <a:spcPts val="1400"/>
              </a:spcAft>
              <a:buFont typeface="System Font Regular"/>
              <a:buChar char="–"/>
              <a:defRPr sz="1100"/>
            </a:lvl4pPr>
            <a:lvl5pPr>
              <a:lnSpc>
                <a:spcPct val="100000"/>
              </a:lnSpc>
              <a:spcAft>
                <a:spcPts val="1400"/>
              </a:spcAft>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1">
            <a:extLst>
              <a:ext uri="{FF2B5EF4-FFF2-40B4-BE49-F238E27FC236}">
                <a16:creationId xmlns:a16="http://schemas.microsoft.com/office/drawing/2014/main" id="{FE6248FD-5EFA-60EF-0B4B-414E489ADCA1}"/>
              </a:ext>
            </a:extLst>
          </p:cNvPr>
          <p:cNvSpPr>
            <a:spLocks noGrp="1"/>
          </p:cNvSpPr>
          <p:nvPr>
            <p:ph type="sldNum" sz="quarter" idx="15"/>
          </p:nvPr>
        </p:nvSpPr>
        <p:spPr/>
        <p:txBody>
          <a:bodyPr/>
          <a:lstStyle/>
          <a:p>
            <a:fld id="{48F63A3B-78C7-47BE-AE5E-E10140E04643}" type="slidenum">
              <a:rPr lang="en-US" smtClean="0"/>
              <a:pPr/>
              <a:t>‹#›</a:t>
            </a:fld>
            <a:endParaRPr lang="en-US" dirty="0"/>
          </a:p>
        </p:txBody>
      </p:sp>
      <p:sp>
        <p:nvSpPr>
          <p:cNvPr id="6" name="Title 5">
            <a:extLst>
              <a:ext uri="{FF2B5EF4-FFF2-40B4-BE49-F238E27FC236}">
                <a16:creationId xmlns:a16="http://schemas.microsoft.com/office/drawing/2014/main" id="{F7CAFAFC-E3E2-C304-7A3B-CACD669A2E31}"/>
              </a:ext>
            </a:extLst>
          </p:cNvPr>
          <p:cNvSpPr>
            <a:spLocks noGrp="1"/>
          </p:cNvSpPr>
          <p:nvPr>
            <p:ph type="title" hasCustomPrompt="1"/>
          </p:nvPr>
        </p:nvSpPr>
        <p:spPr>
          <a:xfrm>
            <a:off x="765243" y="324673"/>
            <a:ext cx="10779058" cy="387798"/>
          </a:xfrm>
        </p:spPr>
        <p:txBody>
          <a:bodyPr/>
          <a:lstStyle/>
          <a:p>
            <a:r>
              <a:rPr lang="en-US" dirty="0"/>
              <a:t>Click to edit master title style</a:t>
            </a:r>
          </a:p>
        </p:txBody>
      </p:sp>
      <p:sp>
        <p:nvSpPr>
          <p:cNvPr id="9" name="Text Placeholder 3">
            <a:extLst>
              <a:ext uri="{FF2B5EF4-FFF2-40B4-BE49-F238E27FC236}">
                <a16:creationId xmlns:a16="http://schemas.microsoft.com/office/drawing/2014/main" id="{6E7DCA82-2F99-096D-4A54-38D0A0934768}"/>
              </a:ext>
            </a:extLst>
          </p:cNvPr>
          <p:cNvSpPr>
            <a:spLocks noGrp="1"/>
          </p:cNvSpPr>
          <p:nvPr>
            <p:ph type="body" sz="quarter" idx="16"/>
          </p:nvPr>
        </p:nvSpPr>
        <p:spPr>
          <a:xfrm>
            <a:off x="762000" y="683215"/>
            <a:ext cx="10835414" cy="359681"/>
          </a:xfrm>
          <a:prstGeom prst="rect">
            <a:avLst/>
          </a:prstGeom>
        </p:spPr>
        <p:txBody>
          <a:bodyPr lIns="0">
            <a:noAutofit/>
          </a:bodyPr>
          <a:lstStyle>
            <a:lvl1pPr marL="0" indent="0">
              <a:lnSpc>
                <a:spcPct val="95000"/>
              </a:lnSpc>
              <a:buNone/>
              <a:defRPr sz="2400" b="0" i="1">
                <a:solidFill>
                  <a:schemeClr val="accent1"/>
                </a:solidFill>
              </a:defRPr>
            </a:lvl1pPr>
            <a:lvl2pPr marL="182880" indent="0">
              <a:buNone/>
              <a:defRPr b="1">
                <a:solidFill>
                  <a:schemeClr val="accent1"/>
                </a:solidFill>
              </a:defRPr>
            </a:lvl2pPr>
            <a:lvl3pPr marL="365760" indent="0">
              <a:buNone/>
              <a:defRPr b="1">
                <a:solidFill>
                  <a:schemeClr val="accent1"/>
                </a:solidFill>
              </a:defRPr>
            </a:lvl3pPr>
            <a:lvl4pPr marL="548640" indent="0">
              <a:buNone/>
              <a:defRPr b="1">
                <a:solidFill>
                  <a:schemeClr val="accent1"/>
                </a:solidFill>
              </a:defRPr>
            </a:lvl4pPr>
            <a:lvl5pPr marL="731520" indent="0">
              <a:buNone/>
              <a:defRPr b="1">
                <a:solidFill>
                  <a:schemeClr val="accent1"/>
                </a:solidFill>
              </a:defRPr>
            </a:lvl5pPr>
          </a:lstStyle>
          <a:p>
            <a:pPr lvl="0"/>
            <a:r>
              <a:rPr lang="en-US" dirty="0"/>
              <a:t>Click to edit Master text styles</a:t>
            </a:r>
          </a:p>
        </p:txBody>
      </p:sp>
    </p:spTree>
    <p:extLst>
      <p:ext uri="{BB962C8B-B14F-4D97-AF65-F5344CB8AC3E}">
        <p14:creationId xmlns:p14="http://schemas.microsoft.com/office/powerpoint/2010/main" val="1573508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w/o body">
    <p:bg>
      <p:bgPr>
        <a:solidFill>
          <a:schemeClr val="bg1"/>
        </a:solidFill>
        <a:effectLst/>
      </p:bgPr>
    </p:bg>
    <p:spTree>
      <p:nvGrpSpPr>
        <p:cNvPr id="1" name=""/>
        <p:cNvGrpSpPr/>
        <p:nvPr/>
      </p:nvGrpSpPr>
      <p:grpSpPr>
        <a:xfrm>
          <a:off x="0" y="0"/>
          <a:ext cx="0" cy="0"/>
          <a:chOff x="0" y="0"/>
          <a:chExt cx="0" cy="0"/>
        </a:xfrm>
      </p:grpSpPr>
      <p:sp>
        <p:nvSpPr>
          <p:cNvPr id="10" name="Google Shape;150;p40">
            <a:extLst>
              <a:ext uri="{FF2B5EF4-FFF2-40B4-BE49-F238E27FC236}">
                <a16:creationId xmlns:a16="http://schemas.microsoft.com/office/drawing/2014/main" id="{048EE994-2621-A8B4-01D2-98660F421B06}"/>
              </a:ext>
            </a:extLst>
          </p:cNvPr>
          <p:cNvSpPr txBox="1"/>
          <p:nvPr userDrawn="1"/>
        </p:nvSpPr>
        <p:spPr>
          <a:xfrm>
            <a:off x="640079" y="6384395"/>
            <a:ext cx="4191001" cy="228924"/>
          </a:xfrm>
          <a:prstGeom prst="rect">
            <a:avLst/>
          </a:prstGeom>
          <a:noFill/>
          <a:ln>
            <a:noFill/>
          </a:ln>
        </p:spPr>
        <p:txBody>
          <a:bodyPr spcFirstLastPara="1" wrap="square" lIns="0" tIns="48325" rIns="0" bIns="48325" anchor="ctr" anchorCtr="0">
            <a:spAutoFit/>
          </a:bodyPr>
          <a:lstStyle/>
          <a:p>
            <a:pPr marL="0" marR="0" lvl="0" indent="0" algn="l" rtl="0">
              <a:lnSpc>
                <a:spcPct val="100000"/>
              </a:lnSpc>
              <a:spcBef>
                <a:spcPts val="0"/>
              </a:spcBef>
              <a:spcAft>
                <a:spcPts val="0"/>
              </a:spcAft>
              <a:buClr>
                <a:srgbClr val="7F7F7F"/>
              </a:buClr>
              <a:buSzPts val="800"/>
              <a:buFont typeface="Arial"/>
              <a:buNone/>
            </a:pPr>
            <a:r>
              <a:rPr lang="en-US" sz="800" b="0" u="none" strike="noStrike" cap="none" dirty="0">
                <a:solidFill>
                  <a:schemeClr val="bg1"/>
                </a:solidFill>
                <a:ea typeface="Arial"/>
                <a:cs typeface="Arial"/>
                <a:sym typeface="Arial"/>
              </a:rPr>
              <a:t>©2022 TransCelerate BioPharma Inc., All rights reserved. </a:t>
            </a:r>
            <a:endParaRPr dirty="0">
              <a:solidFill>
                <a:schemeClr val="bg1"/>
              </a:solidFill>
            </a:endParaRPr>
          </a:p>
        </p:txBody>
      </p:sp>
      <p:sp>
        <p:nvSpPr>
          <p:cNvPr id="3" name="Slide Number Placeholder 2">
            <a:extLst>
              <a:ext uri="{FF2B5EF4-FFF2-40B4-BE49-F238E27FC236}">
                <a16:creationId xmlns:a16="http://schemas.microsoft.com/office/drawing/2014/main" id="{781C7128-F28E-79DD-2DCC-CDE8C7FDB194}"/>
              </a:ext>
            </a:extLst>
          </p:cNvPr>
          <p:cNvSpPr>
            <a:spLocks noGrp="1"/>
          </p:cNvSpPr>
          <p:nvPr>
            <p:ph type="sldNum" sz="quarter" idx="10"/>
          </p:nvPr>
        </p:nvSpPr>
        <p:spPr/>
        <p:txBody>
          <a:bodyPr/>
          <a:lstStyle/>
          <a:p>
            <a:fld id="{48F63A3B-78C7-47BE-AE5E-E10140E04643}" type="slidenum">
              <a:rPr lang="en-US" smtClean="0"/>
              <a:pPr/>
              <a:t>‹#›</a:t>
            </a:fld>
            <a:endParaRPr lang="en-US" dirty="0"/>
          </a:p>
        </p:txBody>
      </p:sp>
      <p:sp>
        <p:nvSpPr>
          <p:cNvPr id="5" name="Title 4">
            <a:extLst>
              <a:ext uri="{FF2B5EF4-FFF2-40B4-BE49-F238E27FC236}">
                <a16:creationId xmlns:a16="http://schemas.microsoft.com/office/drawing/2014/main" id="{0FB8CB6D-1EE5-AA7C-0E94-507D32590996}"/>
              </a:ext>
            </a:extLst>
          </p:cNvPr>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3843743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5243" y="384048"/>
            <a:ext cx="10779058" cy="387798"/>
          </a:xfrm>
          <a:prstGeom prst="rect">
            <a:avLst/>
          </a:prstGeom>
        </p:spPr>
        <p:txBody>
          <a:bodyPr vert="horz" wrap="square" lIns="0" tIns="0" rIns="0" bIns="0" rtlCol="0" anchor="t">
            <a:spAutoFit/>
          </a:bodyPr>
          <a:lstStyle/>
          <a:p>
            <a:r>
              <a:rPr lang="en-US" dirty="0"/>
              <a:t>Click to edit master title style</a:t>
            </a:r>
          </a:p>
        </p:txBody>
      </p:sp>
      <p:sp>
        <p:nvSpPr>
          <p:cNvPr id="17" name="Freeform 16">
            <a:extLst>
              <a:ext uri="{FF2B5EF4-FFF2-40B4-BE49-F238E27FC236}">
                <a16:creationId xmlns:a16="http://schemas.microsoft.com/office/drawing/2014/main" id="{06A023F6-A273-0A50-30C2-BCBF48CB2A79}"/>
              </a:ext>
            </a:extLst>
          </p:cNvPr>
          <p:cNvSpPr/>
          <p:nvPr userDrawn="1"/>
        </p:nvSpPr>
        <p:spPr>
          <a:xfrm>
            <a:off x="11393186" y="6297235"/>
            <a:ext cx="317384" cy="359681"/>
          </a:xfrm>
          <a:custGeom>
            <a:avLst/>
            <a:gdLst>
              <a:gd name="connsiteX0" fmla="*/ 226542 w 317384"/>
              <a:gd name="connsiteY0" fmla="*/ 0 h 359681"/>
              <a:gd name="connsiteX1" fmla="*/ 317384 w 317384"/>
              <a:gd name="connsiteY1" fmla="*/ 0 h 359681"/>
              <a:gd name="connsiteX2" fmla="*/ 90842 w 317384"/>
              <a:gd name="connsiteY2" fmla="*/ 359681 h 359681"/>
              <a:gd name="connsiteX3" fmla="*/ 0 w 317384"/>
              <a:gd name="connsiteY3" fmla="*/ 359681 h 359681"/>
            </a:gdLst>
            <a:ahLst/>
            <a:cxnLst>
              <a:cxn ang="0">
                <a:pos x="connsiteX0" y="connsiteY0"/>
              </a:cxn>
              <a:cxn ang="0">
                <a:pos x="connsiteX1" y="connsiteY1"/>
              </a:cxn>
              <a:cxn ang="0">
                <a:pos x="connsiteX2" y="connsiteY2"/>
              </a:cxn>
              <a:cxn ang="0">
                <a:pos x="connsiteX3" y="connsiteY3"/>
              </a:cxn>
            </a:cxnLst>
            <a:rect l="l" t="t" r="r" b="b"/>
            <a:pathLst>
              <a:path w="317384" h="359681">
                <a:moveTo>
                  <a:pt x="226542" y="0"/>
                </a:moveTo>
                <a:lnTo>
                  <a:pt x="317384" y="0"/>
                </a:lnTo>
                <a:lnTo>
                  <a:pt x="90842" y="359681"/>
                </a:lnTo>
                <a:lnTo>
                  <a:pt x="0" y="359681"/>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18" name="Freeform 17">
            <a:extLst>
              <a:ext uri="{FF2B5EF4-FFF2-40B4-BE49-F238E27FC236}">
                <a16:creationId xmlns:a16="http://schemas.microsoft.com/office/drawing/2014/main" id="{49833A8A-D6B1-2337-8975-EA340004A491}"/>
              </a:ext>
            </a:extLst>
          </p:cNvPr>
          <p:cNvSpPr/>
          <p:nvPr userDrawn="1"/>
        </p:nvSpPr>
        <p:spPr>
          <a:xfrm>
            <a:off x="11484218" y="6297235"/>
            <a:ext cx="570736" cy="359681"/>
          </a:xfrm>
          <a:custGeom>
            <a:avLst/>
            <a:gdLst>
              <a:gd name="connsiteX0" fmla="*/ 226352 w 570736"/>
              <a:gd name="connsiteY0" fmla="*/ 144532 h 359681"/>
              <a:gd name="connsiteX1" fmla="*/ 224249 w 570736"/>
              <a:gd name="connsiteY1" fmla="*/ 147871 h 359681"/>
              <a:gd name="connsiteX2" fmla="*/ 226352 w 570736"/>
              <a:gd name="connsiteY2" fmla="*/ 147871 h 359681"/>
              <a:gd name="connsiteX3" fmla="*/ 226352 w 570736"/>
              <a:gd name="connsiteY3" fmla="*/ 0 h 359681"/>
              <a:gd name="connsiteX4" fmla="*/ 226542 w 570736"/>
              <a:gd name="connsiteY4" fmla="*/ 0 h 359681"/>
              <a:gd name="connsiteX5" fmla="*/ 317384 w 570736"/>
              <a:gd name="connsiteY5" fmla="*/ 0 h 359681"/>
              <a:gd name="connsiteX6" fmla="*/ 570736 w 570736"/>
              <a:gd name="connsiteY6" fmla="*/ 0 h 359681"/>
              <a:gd name="connsiteX7" fmla="*/ 570736 w 570736"/>
              <a:gd name="connsiteY7" fmla="*/ 359681 h 359681"/>
              <a:gd name="connsiteX8" fmla="*/ 281534 w 570736"/>
              <a:gd name="connsiteY8" fmla="*/ 359681 h 359681"/>
              <a:gd name="connsiteX9" fmla="*/ 226352 w 570736"/>
              <a:gd name="connsiteY9" fmla="*/ 359681 h 359681"/>
              <a:gd name="connsiteX10" fmla="*/ 90842 w 570736"/>
              <a:gd name="connsiteY10" fmla="*/ 359681 h 359681"/>
              <a:gd name="connsiteX11" fmla="*/ 59152 w 570736"/>
              <a:gd name="connsiteY11" fmla="*/ 359681 h 359681"/>
              <a:gd name="connsiteX12" fmla="*/ 0 w 570736"/>
              <a:gd name="connsiteY12" fmla="*/ 359681 h 359681"/>
              <a:gd name="connsiteX13" fmla="*/ 226352 w 570736"/>
              <a:gd name="connsiteY13" fmla="*/ 302 h 359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70736" h="359681">
                <a:moveTo>
                  <a:pt x="226352" y="144532"/>
                </a:moveTo>
                <a:lnTo>
                  <a:pt x="224249" y="147871"/>
                </a:lnTo>
                <a:lnTo>
                  <a:pt x="226352" y="147871"/>
                </a:lnTo>
                <a:close/>
                <a:moveTo>
                  <a:pt x="226352" y="0"/>
                </a:moveTo>
                <a:lnTo>
                  <a:pt x="226542" y="0"/>
                </a:lnTo>
                <a:lnTo>
                  <a:pt x="317384" y="0"/>
                </a:lnTo>
                <a:lnTo>
                  <a:pt x="570736" y="0"/>
                </a:lnTo>
                <a:lnTo>
                  <a:pt x="570736" y="359681"/>
                </a:lnTo>
                <a:lnTo>
                  <a:pt x="281534" y="359681"/>
                </a:lnTo>
                <a:lnTo>
                  <a:pt x="226352" y="359681"/>
                </a:lnTo>
                <a:lnTo>
                  <a:pt x="90842" y="359681"/>
                </a:lnTo>
                <a:lnTo>
                  <a:pt x="59152" y="359681"/>
                </a:lnTo>
                <a:lnTo>
                  <a:pt x="0" y="359681"/>
                </a:lnTo>
                <a:lnTo>
                  <a:pt x="226352" y="30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p>
        </p:txBody>
      </p:sp>
      <p:sp>
        <p:nvSpPr>
          <p:cNvPr id="6" name="Slide Number Placeholder 5"/>
          <p:cNvSpPr>
            <a:spLocks noGrp="1"/>
          </p:cNvSpPr>
          <p:nvPr>
            <p:ph type="sldNum" sz="quarter" idx="4"/>
          </p:nvPr>
        </p:nvSpPr>
        <p:spPr>
          <a:xfrm>
            <a:off x="11614151" y="6334276"/>
            <a:ext cx="440804" cy="285600"/>
          </a:xfrm>
          <a:prstGeom prst="rect">
            <a:avLst/>
          </a:prstGeom>
        </p:spPr>
        <p:txBody>
          <a:bodyPr vert="horz" lIns="0" tIns="0" rIns="0" bIns="0" rtlCol="0" anchor="ctr"/>
          <a:lstStyle>
            <a:lvl1pPr algn="ctr">
              <a:defRPr sz="800">
                <a:solidFill>
                  <a:schemeClr val="bg1"/>
                </a:solidFill>
              </a:defRPr>
            </a:lvl1pPr>
          </a:lstStyle>
          <a:p>
            <a:fld id="{48F63A3B-78C7-47BE-AE5E-E10140E04643}" type="slidenum">
              <a:rPr lang="en-US" smtClean="0"/>
              <a:pPr/>
              <a:t>‹#›</a:t>
            </a:fld>
            <a:endParaRPr lang="en-US" dirty="0"/>
          </a:p>
        </p:txBody>
      </p:sp>
      <p:pic>
        <p:nvPicPr>
          <p:cNvPr id="10" name="Picture 9">
            <a:extLst>
              <a:ext uri="{FF2B5EF4-FFF2-40B4-BE49-F238E27FC236}">
                <a16:creationId xmlns:a16="http://schemas.microsoft.com/office/drawing/2014/main" id="{6229770F-637C-3B98-3987-150F75AD5096}"/>
              </a:ext>
            </a:extLst>
          </p:cNvPr>
          <p:cNvPicPr>
            <a:picLocks noChangeAspect="1"/>
          </p:cNvPicPr>
          <p:nvPr userDrawn="1"/>
        </p:nvPicPr>
        <p:blipFill rotWithShape="1">
          <a:blip r:embed="rId24" cstate="screen">
            <a:extLst>
              <a:ext uri="{28A0092B-C50C-407E-A947-70E740481C1C}">
                <a14:useLocalDpi xmlns:a14="http://schemas.microsoft.com/office/drawing/2010/main"/>
              </a:ext>
            </a:extLst>
          </a:blip>
          <a:srcRect/>
          <a:stretch/>
        </p:blipFill>
        <p:spPr>
          <a:xfrm>
            <a:off x="9950326" y="5996097"/>
            <a:ext cx="1433113" cy="727538"/>
          </a:xfrm>
          <a:prstGeom prst="rect">
            <a:avLst/>
          </a:prstGeom>
        </p:spPr>
      </p:pic>
      <p:grpSp>
        <p:nvGrpSpPr>
          <p:cNvPr id="4" name="Group 3">
            <a:extLst>
              <a:ext uri="{FF2B5EF4-FFF2-40B4-BE49-F238E27FC236}">
                <a16:creationId xmlns:a16="http://schemas.microsoft.com/office/drawing/2014/main" id="{D6440A46-29F5-8E01-1BB4-747210B9D877}"/>
              </a:ext>
            </a:extLst>
          </p:cNvPr>
          <p:cNvGrpSpPr/>
          <p:nvPr userDrawn="1"/>
        </p:nvGrpSpPr>
        <p:grpSpPr>
          <a:xfrm>
            <a:off x="0" y="0"/>
            <a:ext cx="765243" cy="1171575"/>
            <a:chOff x="-1" y="0"/>
            <a:chExt cx="765243" cy="715789"/>
          </a:xfrm>
        </p:grpSpPr>
        <p:sp>
          <p:nvSpPr>
            <p:cNvPr id="21" name="Freeform 20">
              <a:extLst>
                <a:ext uri="{FF2B5EF4-FFF2-40B4-BE49-F238E27FC236}">
                  <a16:creationId xmlns:a16="http://schemas.microsoft.com/office/drawing/2014/main" id="{AD7D6B05-0867-1BD6-8DD3-D914752DF988}"/>
                </a:ext>
              </a:extLst>
            </p:cNvPr>
            <p:cNvSpPr/>
            <p:nvPr userDrawn="1"/>
          </p:nvSpPr>
          <p:spPr>
            <a:xfrm rot="10800000">
              <a:off x="79211" y="0"/>
              <a:ext cx="686031" cy="715789"/>
            </a:xfrm>
            <a:custGeom>
              <a:avLst/>
              <a:gdLst>
                <a:gd name="connsiteX0" fmla="*/ 226542 w 317384"/>
                <a:gd name="connsiteY0" fmla="*/ 0 h 359681"/>
                <a:gd name="connsiteX1" fmla="*/ 317384 w 317384"/>
                <a:gd name="connsiteY1" fmla="*/ 0 h 359681"/>
                <a:gd name="connsiteX2" fmla="*/ 90842 w 317384"/>
                <a:gd name="connsiteY2" fmla="*/ 359681 h 359681"/>
                <a:gd name="connsiteX3" fmla="*/ 0 w 317384"/>
                <a:gd name="connsiteY3" fmla="*/ 359681 h 359681"/>
              </a:gdLst>
              <a:ahLst/>
              <a:cxnLst>
                <a:cxn ang="0">
                  <a:pos x="connsiteX0" y="connsiteY0"/>
                </a:cxn>
                <a:cxn ang="0">
                  <a:pos x="connsiteX1" y="connsiteY1"/>
                </a:cxn>
                <a:cxn ang="0">
                  <a:pos x="connsiteX2" y="connsiteY2"/>
                </a:cxn>
                <a:cxn ang="0">
                  <a:pos x="connsiteX3" y="connsiteY3"/>
                </a:cxn>
              </a:cxnLst>
              <a:rect l="l" t="t" r="r" b="b"/>
              <a:pathLst>
                <a:path w="317384" h="359681">
                  <a:moveTo>
                    <a:pt x="226542" y="0"/>
                  </a:moveTo>
                  <a:lnTo>
                    <a:pt x="317384" y="0"/>
                  </a:lnTo>
                  <a:lnTo>
                    <a:pt x="90842" y="359681"/>
                  </a:lnTo>
                  <a:lnTo>
                    <a:pt x="0" y="359681"/>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22" name="Freeform 21">
              <a:extLst>
                <a:ext uri="{FF2B5EF4-FFF2-40B4-BE49-F238E27FC236}">
                  <a16:creationId xmlns:a16="http://schemas.microsoft.com/office/drawing/2014/main" id="{0C4E972C-1086-EA13-80AA-B45088870DA2}"/>
                </a:ext>
              </a:extLst>
            </p:cNvPr>
            <p:cNvSpPr/>
            <p:nvPr userDrawn="1"/>
          </p:nvSpPr>
          <p:spPr>
            <a:xfrm rot="10800000">
              <a:off x="-1" y="0"/>
              <a:ext cx="599520" cy="715788"/>
            </a:xfrm>
            <a:custGeom>
              <a:avLst/>
              <a:gdLst>
                <a:gd name="connsiteX0" fmla="*/ 607349 w 744216"/>
                <a:gd name="connsiteY0" fmla="*/ 365296 h 888546"/>
                <a:gd name="connsiteX1" fmla="*/ 607349 w 744216"/>
                <a:gd name="connsiteY1" fmla="*/ 357048 h 888546"/>
                <a:gd name="connsiteX2" fmla="*/ 601706 w 744216"/>
                <a:gd name="connsiteY2" fmla="*/ 365296 h 888546"/>
                <a:gd name="connsiteX3" fmla="*/ 744216 w 744216"/>
                <a:gd name="connsiteY3" fmla="*/ 888546 h 888546"/>
                <a:gd name="connsiteX4" fmla="*/ 607349 w 744216"/>
                <a:gd name="connsiteY4" fmla="*/ 888546 h 888546"/>
                <a:gd name="connsiteX5" fmla="*/ 243748 w 744216"/>
                <a:gd name="connsiteY5" fmla="*/ 888546 h 888546"/>
                <a:gd name="connsiteX6" fmla="*/ 158717 w 744216"/>
                <a:gd name="connsiteY6" fmla="*/ 888546 h 888546"/>
                <a:gd name="connsiteX7" fmla="*/ 0 w 744216"/>
                <a:gd name="connsiteY7" fmla="*/ 888546 h 888546"/>
                <a:gd name="connsiteX8" fmla="*/ 607349 w 744216"/>
                <a:gd name="connsiteY8" fmla="*/ 746 h 888546"/>
                <a:gd name="connsiteX9" fmla="*/ 607349 w 744216"/>
                <a:gd name="connsiteY9" fmla="*/ 0 h 888546"/>
                <a:gd name="connsiteX10" fmla="*/ 607859 w 744216"/>
                <a:gd name="connsiteY10" fmla="*/ 0 h 888546"/>
                <a:gd name="connsiteX11" fmla="*/ 744216 w 744216"/>
                <a:gd name="connsiteY11" fmla="*/ 0 h 888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44216" h="888546">
                  <a:moveTo>
                    <a:pt x="607349" y="365296"/>
                  </a:moveTo>
                  <a:lnTo>
                    <a:pt x="607349" y="357048"/>
                  </a:lnTo>
                  <a:lnTo>
                    <a:pt x="601706" y="365296"/>
                  </a:lnTo>
                  <a:close/>
                  <a:moveTo>
                    <a:pt x="744216" y="888546"/>
                  </a:moveTo>
                  <a:lnTo>
                    <a:pt x="607349" y="888546"/>
                  </a:lnTo>
                  <a:lnTo>
                    <a:pt x="243748" y="888546"/>
                  </a:lnTo>
                  <a:lnTo>
                    <a:pt x="158717" y="888546"/>
                  </a:lnTo>
                  <a:lnTo>
                    <a:pt x="0" y="888546"/>
                  </a:lnTo>
                  <a:lnTo>
                    <a:pt x="607349" y="746"/>
                  </a:lnTo>
                  <a:lnTo>
                    <a:pt x="607349" y="0"/>
                  </a:lnTo>
                  <a:lnTo>
                    <a:pt x="607859" y="0"/>
                  </a:lnTo>
                  <a:lnTo>
                    <a:pt x="744216"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p>
          </p:txBody>
        </p:sp>
      </p:grpSp>
      <p:sp>
        <p:nvSpPr>
          <p:cNvPr id="3" name="Google Shape;150;p40">
            <a:extLst>
              <a:ext uri="{FF2B5EF4-FFF2-40B4-BE49-F238E27FC236}">
                <a16:creationId xmlns:a16="http://schemas.microsoft.com/office/drawing/2014/main" id="{82CB2677-C0AD-BE7B-F040-9207D032A96C}"/>
              </a:ext>
            </a:extLst>
          </p:cNvPr>
          <p:cNvSpPr txBox="1"/>
          <p:nvPr userDrawn="1"/>
        </p:nvSpPr>
        <p:spPr>
          <a:xfrm>
            <a:off x="777240" y="6384395"/>
            <a:ext cx="4191001" cy="228924"/>
          </a:xfrm>
          <a:prstGeom prst="rect">
            <a:avLst/>
          </a:prstGeom>
          <a:noFill/>
          <a:ln>
            <a:noFill/>
          </a:ln>
        </p:spPr>
        <p:txBody>
          <a:bodyPr spcFirstLastPara="1" wrap="square" lIns="0" tIns="48325" rIns="0" bIns="48325" anchor="ctr" anchorCtr="0">
            <a:spAutoFit/>
          </a:bodyPr>
          <a:lstStyle/>
          <a:p>
            <a:pPr marL="0" marR="0" lvl="0" indent="0" algn="l" rtl="0">
              <a:lnSpc>
                <a:spcPct val="100000"/>
              </a:lnSpc>
              <a:spcBef>
                <a:spcPts val="0"/>
              </a:spcBef>
              <a:spcAft>
                <a:spcPts val="0"/>
              </a:spcAft>
              <a:buClr>
                <a:srgbClr val="7F7F7F"/>
              </a:buClr>
              <a:buSzPts val="800"/>
              <a:buFont typeface="Arial"/>
              <a:buNone/>
            </a:pPr>
            <a:r>
              <a:rPr lang="en-US" sz="800" b="0" u="none" strike="noStrike" cap="none" dirty="0">
                <a:solidFill>
                  <a:schemeClr val="bg1">
                    <a:lumMod val="50000"/>
                  </a:schemeClr>
                </a:solidFill>
                <a:ea typeface="Arial"/>
                <a:cs typeface="Arial"/>
                <a:sym typeface="Arial"/>
              </a:rPr>
              <a:t>©2024 TRANSCELERATE BIOPHARMA INC., ALL RIGHTS RESERVED. </a:t>
            </a:r>
            <a:endParaRPr lang="en-US" dirty="0">
              <a:solidFill>
                <a:schemeClr val="bg1">
                  <a:lumMod val="50000"/>
                </a:schemeClr>
              </a:solidFill>
            </a:endParaRPr>
          </a:p>
        </p:txBody>
      </p:sp>
    </p:spTree>
  </p:cSld>
  <p:clrMap bg1="lt1" tx1="dk1" bg2="lt2" tx2="dk2" accent1="accent1" accent2="accent2" accent3="accent3" accent4="accent4" accent5="accent5" accent6="accent6" hlink="hlink" folHlink="folHlink"/>
  <p:sldLayoutIdLst>
    <p:sldLayoutId id="2147483701" r:id="rId1"/>
    <p:sldLayoutId id="2147483707" r:id="rId2"/>
    <p:sldLayoutId id="2147483708" r:id="rId3"/>
    <p:sldLayoutId id="2147483706" r:id="rId4"/>
    <p:sldLayoutId id="2147483709" r:id="rId5"/>
    <p:sldLayoutId id="2147483672" r:id="rId6"/>
    <p:sldLayoutId id="2147483650" r:id="rId7"/>
    <p:sldLayoutId id="2147483671" r:id="rId8"/>
    <p:sldLayoutId id="2147483668" r:id="rId9"/>
    <p:sldLayoutId id="2147483679" r:id="rId10"/>
    <p:sldLayoutId id="2147483675" r:id="rId11"/>
    <p:sldLayoutId id="2147483655" r:id="rId12"/>
    <p:sldLayoutId id="2147483678" r:id="rId13"/>
    <p:sldLayoutId id="2147483691" r:id="rId14"/>
    <p:sldLayoutId id="2147483677" r:id="rId15"/>
    <p:sldLayoutId id="2147483711" r:id="rId16"/>
    <p:sldLayoutId id="2147483695" r:id="rId17"/>
    <p:sldLayoutId id="2147483665" r:id="rId18"/>
    <p:sldLayoutId id="2147483686" r:id="rId19"/>
    <p:sldLayoutId id="2147483687" r:id="rId20"/>
    <p:sldLayoutId id="2147483710" r:id="rId21"/>
    <p:sldLayoutId id="2147483693" r:id="rId22"/>
  </p:sldLayoutIdLst>
  <p:hf hdr="0" ftr="0" dt="0"/>
  <p:txStyles>
    <p:titleStyle>
      <a:lvl1pPr algn="l" defTabSz="914400" rtl="0" eaLnBrk="1" latinLnBrk="0" hangingPunct="1">
        <a:lnSpc>
          <a:spcPct val="90000"/>
        </a:lnSpc>
        <a:spcBef>
          <a:spcPct val="0"/>
        </a:spcBef>
        <a:buNone/>
        <a:defRPr kumimoji="0" lang="en-US" sz="2800" b="1" i="0" u="none" strike="noStrike" kern="1200" cap="none" spc="0" normalizeH="0" baseline="0">
          <a:ln>
            <a:noFill/>
          </a:ln>
          <a:solidFill>
            <a:srgbClr val="575757"/>
          </a:solidFill>
          <a:effectLst/>
          <a:uLnTx/>
          <a:uFillTx/>
          <a:latin typeface="+mj-lt"/>
          <a:ea typeface="+mn-ea"/>
          <a:cs typeface="Calibri Light" panose="020F0302020204030204" pitchFamily="34" charset="0"/>
        </a:defRPr>
      </a:lvl1pPr>
    </p:titleStyle>
    <p:bodyStyle>
      <a:lvl1pPr marL="182880" indent="-182880" algn="l" defTabSz="914400" rtl="0" eaLnBrk="1" latinLnBrk="0" hangingPunct="1">
        <a:lnSpc>
          <a:spcPct val="90000"/>
        </a:lnSpc>
        <a:spcBef>
          <a:spcPct val="0"/>
        </a:spcBef>
        <a:spcAft>
          <a:spcPts val="600"/>
        </a:spcAft>
        <a:buClr>
          <a:schemeClr val="accent1"/>
        </a:buClr>
        <a:buFont typeface="Arial" panose="020B0604020202020204" pitchFamily="34" charset="0"/>
        <a:buChar char="•"/>
        <a:tabLst/>
        <a:defRPr kumimoji="0" lang="en-US" sz="1400" b="0" i="0" u="none" strike="noStrike" kern="1200" cap="none" spc="0" normalizeH="0" baseline="0" dirty="0">
          <a:ln>
            <a:noFill/>
          </a:ln>
          <a:solidFill>
            <a:srgbClr val="575757"/>
          </a:solidFill>
          <a:effectLst/>
          <a:uLnTx/>
          <a:uFillTx/>
          <a:latin typeface="+mn-lt"/>
          <a:ea typeface="+mn-ea"/>
          <a:cs typeface="Calibri Light" panose="020F0302020204030204" pitchFamily="34" charset="0"/>
        </a:defRPr>
      </a:lvl1pPr>
      <a:lvl2pPr marL="365760" indent="-182880" algn="l" defTabSz="914400" rtl="0" eaLnBrk="1" latinLnBrk="0" hangingPunct="1">
        <a:lnSpc>
          <a:spcPct val="90000"/>
        </a:lnSpc>
        <a:spcBef>
          <a:spcPct val="0"/>
        </a:spcBef>
        <a:spcAft>
          <a:spcPts val="600"/>
        </a:spcAft>
        <a:buClr>
          <a:schemeClr val="accent1"/>
        </a:buClr>
        <a:buFont typeface="Arial" panose="020B0604020202020204" pitchFamily="34" charset="0"/>
        <a:buChar char="•"/>
        <a:tabLst/>
        <a:defRPr kumimoji="0" lang="en-US" sz="1400" b="0" i="0" u="none" strike="noStrike" kern="1200" cap="none" spc="0" normalizeH="0" baseline="0" dirty="0">
          <a:ln>
            <a:noFill/>
          </a:ln>
          <a:solidFill>
            <a:srgbClr val="575757"/>
          </a:solidFill>
          <a:effectLst/>
          <a:uLnTx/>
          <a:uFillTx/>
          <a:latin typeface="+mn-lt"/>
          <a:ea typeface="+mn-ea"/>
          <a:cs typeface="Calibri Light" panose="020F0302020204030204" pitchFamily="34" charset="0"/>
        </a:defRPr>
      </a:lvl2pPr>
      <a:lvl3pPr marL="548640" indent="-182880" algn="l" defTabSz="914400" rtl="0" eaLnBrk="1" latinLnBrk="0" hangingPunct="1">
        <a:lnSpc>
          <a:spcPct val="90000"/>
        </a:lnSpc>
        <a:spcBef>
          <a:spcPct val="0"/>
        </a:spcBef>
        <a:spcAft>
          <a:spcPts val="600"/>
        </a:spcAft>
        <a:buClr>
          <a:schemeClr val="accent1"/>
        </a:buClr>
        <a:buFont typeface="Arial" panose="020B0604020202020204" pitchFamily="34" charset="0"/>
        <a:buChar char="•"/>
        <a:defRPr kumimoji="0" lang="en-US" sz="1400" b="0" i="0" u="none" strike="noStrike" kern="1200" cap="none" spc="0" normalizeH="0" baseline="0" dirty="0">
          <a:ln>
            <a:noFill/>
          </a:ln>
          <a:solidFill>
            <a:srgbClr val="575757"/>
          </a:solidFill>
          <a:effectLst/>
          <a:uLnTx/>
          <a:uFillTx/>
          <a:latin typeface="+mn-lt"/>
          <a:ea typeface="+mn-ea"/>
          <a:cs typeface="Calibri Light" panose="020F0302020204030204" pitchFamily="34" charset="0"/>
        </a:defRPr>
      </a:lvl3pPr>
      <a:lvl4pPr marL="731520" indent="-182880" algn="l" defTabSz="914400" rtl="0" eaLnBrk="1" latinLnBrk="0" hangingPunct="1">
        <a:lnSpc>
          <a:spcPct val="90000"/>
        </a:lnSpc>
        <a:spcBef>
          <a:spcPct val="0"/>
        </a:spcBef>
        <a:spcAft>
          <a:spcPts val="600"/>
        </a:spcAft>
        <a:buClr>
          <a:schemeClr val="accent1"/>
        </a:buClr>
        <a:buFont typeface="Arial" panose="020B0604020202020204" pitchFamily="34" charset="0"/>
        <a:buChar char="•"/>
        <a:defRPr kumimoji="0" lang="en-US" sz="1400" b="0" i="0" u="none" strike="noStrike" kern="1200" cap="none" spc="0" normalizeH="0" baseline="0" dirty="0">
          <a:ln>
            <a:noFill/>
          </a:ln>
          <a:solidFill>
            <a:srgbClr val="575757"/>
          </a:solidFill>
          <a:effectLst/>
          <a:uLnTx/>
          <a:uFillTx/>
          <a:latin typeface="+mn-lt"/>
          <a:ea typeface="+mn-ea"/>
          <a:cs typeface="Calibri Light" panose="020F0302020204030204" pitchFamily="34" charset="0"/>
        </a:defRPr>
      </a:lvl4pPr>
      <a:lvl5pPr marL="914400" indent="-182880" algn="l" defTabSz="914400" rtl="0" eaLnBrk="1" latinLnBrk="0" hangingPunct="1">
        <a:lnSpc>
          <a:spcPct val="90000"/>
        </a:lnSpc>
        <a:spcBef>
          <a:spcPct val="0"/>
        </a:spcBef>
        <a:spcAft>
          <a:spcPts val="600"/>
        </a:spcAft>
        <a:buClr>
          <a:schemeClr val="accent1"/>
        </a:buClr>
        <a:buFont typeface="Arial" panose="020B0604020202020204" pitchFamily="34" charset="0"/>
        <a:buChar char="•"/>
        <a:defRPr kumimoji="0" lang="en-US" sz="1400" b="0" i="0" u="none" strike="noStrike" kern="1200" cap="none" spc="0" normalizeH="0" baseline="0" dirty="0">
          <a:ln>
            <a:noFill/>
          </a:ln>
          <a:solidFill>
            <a:srgbClr val="575757"/>
          </a:solidFill>
          <a:effectLst/>
          <a:uLnTx/>
          <a:uFillTx/>
          <a:latin typeface="+mn-lt"/>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480" userDrawn="1">
          <p15:clr>
            <a:srgbClr val="F26B43"/>
          </p15:clr>
        </p15:guide>
        <p15:guide id="3" pos="7272" userDrawn="1">
          <p15:clr>
            <a:srgbClr val="F26B43"/>
          </p15:clr>
        </p15:guide>
        <p15:guide id="4" orient="horz" pos="2016" userDrawn="1">
          <p15:clr>
            <a:srgbClr val="F26B43"/>
          </p15:clr>
        </p15:guide>
        <p15:guide id="5" orient="horz" pos="374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www.transceleratebiopharmainc.com/wp-content/uploads/2024/01/CTS_ITK-Cumulative-Summary-of-Content-Changes_V003.xlsx?__hstc=51647990.43282d5b20286d51fa78f04f048d5f3b.1706280739808.1706718685123.1706719957452.5&amp;__hssc=51647990.1.1706719957452&amp;__hsfp=272456965" TargetMode="External"/><Relationship Id="rId2" Type="http://schemas.openxmlformats.org/officeDocument/2006/relationships/image" Target="../media/image1.png"/><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7B4055-24E2-747B-0427-936EB58957C0}"/>
              </a:ext>
            </a:extLst>
          </p:cNvPr>
          <p:cNvSpPr>
            <a:spLocks noGrp="1"/>
          </p:cNvSpPr>
          <p:nvPr>
            <p:ph type="ctrTitle"/>
          </p:nvPr>
        </p:nvSpPr>
        <p:spPr/>
        <p:txBody>
          <a:bodyPr/>
          <a:lstStyle/>
          <a:p>
            <a:r>
              <a:rPr lang="en-US" dirty="0"/>
              <a:t>Summary of Changes in 2024 CTS Release</a:t>
            </a:r>
          </a:p>
        </p:txBody>
      </p:sp>
      <p:sp>
        <p:nvSpPr>
          <p:cNvPr id="5" name="Text Placeholder 4">
            <a:extLst>
              <a:ext uri="{FF2B5EF4-FFF2-40B4-BE49-F238E27FC236}">
                <a16:creationId xmlns:a16="http://schemas.microsoft.com/office/drawing/2014/main" id="{EC550AB3-FD81-6893-6886-C76F487CE451}"/>
              </a:ext>
            </a:extLst>
          </p:cNvPr>
          <p:cNvSpPr>
            <a:spLocks noGrp="1"/>
          </p:cNvSpPr>
          <p:nvPr>
            <p:ph type="body" sz="quarter" idx="10"/>
          </p:nvPr>
        </p:nvSpPr>
        <p:spPr/>
        <p:txBody>
          <a:bodyPr/>
          <a:lstStyle/>
          <a:p>
            <a:r>
              <a:rPr lang="en-US" dirty="0"/>
              <a:t>January 2024</a:t>
            </a:r>
          </a:p>
        </p:txBody>
      </p:sp>
    </p:spTree>
    <p:extLst>
      <p:ext uri="{BB962C8B-B14F-4D97-AF65-F5344CB8AC3E}">
        <p14:creationId xmlns:p14="http://schemas.microsoft.com/office/powerpoint/2010/main" val="755946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7B00F5-2EED-1258-8596-EFD6034EC3FF}"/>
              </a:ext>
            </a:extLst>
          </p:cNvPr>
          <p:cNvSpPr>
            <a:spLocks noGrp="1"/>
          </p:cNvSpPr>
          <p:nvPr>
            <p:ph idx="1"/>
          </p:nvPr>
        </p:nvSpPr>
        <p:spPr/>
        <p:txBody>
          <a:bodyPr lIns="91440" tIns="45720" rIns="91440" bIns="45720" anchor="t"/>
          <a:lstStyle/>
          <a:p>
            <a:r>
              <a:rPr lang="en-US" dirty="0"/>
              <a:t>Revised definitions of text types (Common Text, Suggested Text, Example Text) to optimize template maintenance and efficiency, shifting more content to be example text.</a:t>
            </a:r>
          </a:p>
          <a:p>
            <a:r>
              <a:rPr lang="en-US" dirty="0"/>
              <a:t>Updates to content and instructional text related to pregnancy and breastfeeding based on a Pregnancy Regulation Landscape analysis conducted by </a:t>
            </a:r>
            <a:r>
              <a:rPr lang="en-US" dirty="0" err="1"/>
              <a:t>TransCelerate’s</a:t>
            </a:r>
            <a:r>
              <a:rPr lang="en-US" dirty="0"/>
              <a:t> </a:t>
            </a:r>
            <a:r>
              <a:rPr lang="en-US" b="1" dirty="0"/>
              <a:t>PV-IGR Pregnancy team</a:t>
            </a:r>
            <a:r>
              <a:rPr lang="en-US" dirty="0"/>
              <a:t>.</a:t>
            </a:r>
          </a:p>
          <a:p>
            <a:r>
              <a:rPr lang="en-US" dirty="0">
                <a:cs typeface="Calibri Light"/>
              </a:rPr>
              <a:t>Additions related to use of the CPT in drafting master protocols for complex study designs.</a:t>
            </a:r>
          </a:p>
          <a:p>
            <a:r>
              <a:rPr lang="en-US" dirty="0"/>
              <a:t>Updates to content and instructional text to infuse more gender-neutral terminology throughout the document.</a:t>
            </a:r>
          </a:p>
          <a:p>
            <a:r>
              <a:rPr lang="en-US" dirty="0"/>
              <a:t>Analysis/review was completed to confirm that references to conduct of a study at an investigational site had been updated to reflect approaches that surfaced during the pandemic.</a:t>
            </a:r>
          </a:p>
          <a:p>
            <a:pPr lvl="1"/>
            <a:r>
              <a:rPr lang="en-US" dirty="0"/>
              <a:t>an additional section of instructional text has been added to CPT Section 1.3 Schedule of Activities (</a:t>
            </a:r>
            <a:r>
              <a:rPr lang="en-US" dirty="0" err="1"/>
              <a:t>SoA</a:t>
            </a:r>
            <a:r>
              <a:rPr lang="en-US" dirty="0"/>
              <a:t>) to provide further guidance to protocol authors:</a:t>
            </a:r>
          </a:p>
          <a:p>
            <a:pPr lvl="2"/>
            <a:r>
              <a:rPr lang="en-US" sz="1200" dirty="0">
                <a:cs typeface="Calibri Light"/>
              </a:rPr>
              <a:t> Protocol language in the </a:t>
            </a:r>
            <a:r>
              <a:rPr lang="en-US" sz="1200" dirty="0" err="1">
                <a:cs typeface="Calibri Light"/>
              </a:rPr>
              <a:t>SoA</a:t>
            </a:r>
            <a:r>
              <a:rPr lang="en-US" sz="1200" dirty="0">
                <a:cs typeface="Calibri Light"/>
              </a:rPr>
              <a:t> section should be kept general and should describe the location of procedures or visits in a non-specific way. In order to facilitate the unanticipated use of a local laboratory/imaging, a home health care nurse, or a participant visit to a family doctor, it is recommended that location information is not specified in the </a:t>
            </a:r>
            <a:r>
              <a:rPr lang="en-US" sz="1200" dirty="0" err="1">
                <a:cs typeface="Calibri Light"/>
              </a:rPr>
              <a:t>SoA</a:t>
            </a:r>
            <a:r>
              <a:rPr lang="en-US" sz="1200" dirty="0">
                <a:cs typeface="Calibri Light"/>
              </a:rPr>
              <a:t> or footnote sections. For instance, specifying the procedure location description in the </a:t>
            </a:r>
            <a:r>
              <a:rPr lang="en-US" sz="1200" dirty="0" err="1">
                <a:cs typeface="Calibri Light"/>
              </a:rPr>
              <a:t>SoA</a:t>
            </a:r>
            <a:r>
              <a:rPr lang="en-US" sz="1200" dirty="0">
                <a:cs typeface="Calibri Light"/>
              </a:rPr>
              <a:t> as “On-site visit” or “On-site laboratory/ imaging”, creates unnecessary protocol deviations if on-site visits cannot be conducted; Study teams are advised to adopt the template language of “Visit” or “Procedure” to ensure intentional flexibility.</a:t>
            </a:r>
          </a:p>
          <a:p>
            <a:pPr lvl="1"/>
            <a:endParaRPr lang="en-US" dirty="0"/>
          </a:p>
          <a:p>
            <a:endParaRPr lang="en-US" dirty="0"/>
          </a:p>
        </p:txBody>
      </p:sp>
      <p:sp>
        <p:nvSpPr>
          <p:cNvPr id="3" name="Text Placeholder 2">
            <a:extLst>
              <a:ext uri="{FF2B5EF4-FFF2-40B4-BE49-F238E27FC236}">
                <a16:creationId xmlns:a16="http://schemas.microsoft.com/office/drawing/2014/main" id="{F9F45AC6-C544-DB82-98E7-A177F058CD15}"/>
              </a:ext>
            </a:extLst>
          </p:cNvPr>
          <p:cNvSpPr>
            <a:spLocks noGrp="1"/>
          </p:cNvSpPr>
          <p:nvPr>
            <p:ph type="body" sz="quarter" idx="13"/>
          </p:nvPr>
        </p:nvSpPr>
        <p:spPr/>
        <p:txBody>
          <a:bodyPr/>
          <a:lstStyle/>
          <a:p>
            <a:r>
              <a:rPr lang="en-US" dirty="0"/>
              <a:t>CPT Content</a:t>
            </a:r>
          </a:p>
        </p:txBody>
      </p:sp>
      <p:sp>
        <p:nvSpPr>
          <p:cNvPr id="4" name="Slide Number Placeholder 3">
            <a:extLst>
              <a:ext uri="{FF2B5EF4-FFF2-40B4-BE49-F238E27FC236}">
                <a16:creationId xmlns:a16="http://schemas.microsoft.com/office/drawing/2014/main" id="{9805B5B0-08B2-1253-F16B-B654AEA0F5EF}"/>
              </a:ext>
            </a:extLst>
          </p:cNvPr>
          <p:cNvSpPr>
            <a:spLocks noGrp="1"/>
          </p:cNvSpPr>
          <p:nvPr>
            <p:ph type="sldNum" sz="quarter" idx="14"/>
          </p:nvPr>
        </p:nvSpPr>
        <p:spPr/>
        <p:txBody>
          <a:bodyPr/>
          <a:lstStyle/>
          <a:p>
            <a:fld id="{48F63A3B-78C7-47BE-AE5E-E10140E04643}" type="slidenum">
              <a:rPr lang="en-US" smtClean="0"/>
              <a:pPr/>
              <a:t>2</a:t>
            </a:fld>
            <a:endParaRPr lang="en-US" dirty="0"/>
          </a:p>
        </p:txBody>
      </p:sp>
      <p:sp>
        <p:nvSpPr>
          <p:cNvPr id="5" name="Title 4">
            <a:extLst>
              <a:ext uri="{FF2B5EF4-FFF2-40B4-BE49-F238E27FC236}">
                <a16:creationId xmlns:a16="http://schemas.microsoft.com/office/drawing/2014/main" id="{182116E9-222F-5F77-53EB-65451ECD98E4}"/>
              </a:ext>
            </a:extLst>
          </p:cNvPr>
          <p:cNvSpPr>
            <a:spLocks noGrp="1"/>
          </p:cNvSpPr>
          <p:nvPr>
            <p:ph type="title"/>
          </p:nvPr>
        </p:nvSpPr>
        <p:spPr/>
        <p:txBody>
          <a:bodyPr/>
          <a:lstStyle/>
          <a:p>
            <a:r>
              <a:rPr lang="en-US" dirty="0"/>
              <a:t>What’s included in the January 2024 Release</a:t>
            </a:r>
          </a:p>
        </p:txBody>
      </p:sp>
    </p:spTree>
    <p:extLst>
      <p:ext uri="{BB962C8B-B14F-4D97-AF65-F5344CB8AC3E}">
        <p14:creationId xmlns:p14="http://schemas.microsoft.com/office/powerpoint/2010/main" val="2850358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7B00F5-2EED-1258-8596-EFD6034EC3FF}"/>
              </a:ext>
            </a:extLst>
          </p:cNvPr>
          <p:cNvSpPr>
            <a:spLocks noGrp="1"/>
          </p:cNvSpPr>
          <p:nvPr>
            <p:ph idx="1"/>
          </p:nvPr>
        </p:nvSpPr>
        <p:spPr/>
        <p:txBody>
          <a:bodyPr lIns="91440" tIns="45720" rIns="91440" bIns="45720" anchor="t"/>
          <a:lstStyle/>
          <a:p>
            <a:r>
              <a:rPr lang="en-US" dirty="0">
                <a:cs typeface="Calibri Light"/>
              </a:rPr>
              <a:t>Instructional text was added throughout to reflect recommendation for/alignment with PRO SPIRIT guidelines.</a:t>
            </a:r>
          </a:p>
          <a:p>
            <a:r>
              <a:rPr lang="en-US" dirty="0"/>
              <a:t>Liver safety content was updated to align with current trends and practice guidelines, and content in the patient exclusion section was organized to more easily identify and manage liver safety related criteria.</a:t>
            </a:r>
          </a:p>
          <a:p>
            <a:r>
              <a:rPr lang="en-US" dirty="0"/>
              <a:t>Statistical analysis section was reorganized and grouped in alignment with objectives to facilitate ease of discussion of endpoints and </a:t>
            </a:r>
            <a:r>
              <a:rPr lang="en-US" dirty="0" err="1"/>
              <a:t>estimands</a:t>
            </a:r>
            <a:r>
              <a:rPr lang="en-US" dirty="0"/>
              <a:t>.</a:t>
            </a:r>
          </a:p>
          <a:p>
            <a:r>
              <a:rPr lang="en-US" dirty="0">
                <a:cs typeface="Calibri Light"/>
              </a:rPr>
              <a:t>Review and updates were made to ensure content alignment with EU-CTR requirements and to reflect alignment of CPT variables with CTIS system requirements. </a:t>
            </a:r>
            <a:endParaRPr lang="en-US" dirty="0"/>
          </a:p>
          <a:p>
            <a:r>
              <a:rPr lang="en-US" dirty="0"/>
              <a:t>Updates to incorporate points from TransCelerate initiative solutions </a:t>
            </a:r>
            <a:r>
              <a:rPr lang="en-US" b="1" dirty="0"/>
              <a:t>Modernization of Clinical Trial Conduct (MCTC) Data Return Plan </a:t>
            </a:r>
            <a:r>
              <a:rPr lang="en-US" dirty="0"/>
              <a:t>and </a:t>
            </a:r>
            <a:r>
              <a:rPr lang="en-US" b="1" dirty="0"/>
              <a:t>Patient Experience Study Participation Feedback Questionnaire</a:t>
            </a:r>
            <a:r>
              <a:rPr lang="en-US" dirty="0"/>
              <a:t> into the CPT.</a:t>
            </a:r>
          </a:p>
          <a:p>
            <a:pPr lvl="1"/>
            <a:endParaRPr lang="en-US" dirty="0"/>
          </a:p>
          <a:p>
            <a:endParaRPr lang="en-US" dirty="0"/>
          </a:p>
        </p:txBody>
      </p:sp>
      <p:sp>
        <p:nvSpPr>
          <p:cNvPr id="3" name="Text Placeholder 2">
            <a:extLst>
              <a:ext uri="{FF2B5EF4-FFF2-40B4-BE49-F238E27FC236}">
                <a16:creationId xmlns:a16="http://schemas.microsoft.com/office/drawing/2014/main" id="{F9F45AC6-C544-DB82-98E7-A177F058CD15}"/>
              </a:ext>
            </a:extLst>
          </p:cNvPr>
          <p:cNvSpPr>
            <a:spLocks noGrp="1"/>
          </p:cNvSpPr>
          <p:nvPr>
            <p:ph type="body" sz="quarter" idx="13"/>
          </p:nvPr>
        </p:nvSpPr>
        <p:spPr/>
        <p:txBody>
          <a:bodyPr lIns="0" tIns="45720" rIns="91440" bIns="45720" anchor="t">
            <a:noAutofit/>
          </a:bodyPr>
          <a:lstStyle/>
          <a:p>
            <a:r>
              <a:rPr lang="en-US" dirty="0">
                <a:cs typeface="Calibri Light"/>
              </a:rPr>
              <a:t>CPT Content (cont'd)</a:t>
            </a:r>
            <a:endParaRPr lang="en-US" dirty="0"/>
          </a:p>
        </p:txBody>
      </p:sp>
      <p:sp>
        <p:nvSpPr>
          <p:cNvPr id="4" name="Slide Number Placeholder 3">
            <a:extLst>
              <a:ext uri="{FF2B5EF4-FFF2-40B4-BE49-F238E27FC236}">
                <a16:creationId xmlns:a16="http://schemas.microsoft.com/office/drawing/2014/main" id="{9805B5B0-08B2-1253-F16B-B654AEA0F5EF}"/>
              </a:ext>
            </a:extLst>
          </p:cNvPr>
          <p:cNvSpPr>
            <a:spLocks noGrp="1"/>
          </p:cNvSpPr>
          <p:nvPr>
            <p:ph type="sldNum" sz="quarter" idx="14"/>
          </p:nvPr>
        </p:nvSpPr>
        <p:spPr/>
        <p:txBody>
          <a:bodyPr/>
          <a:lstStyle/>
          <a:p>
            <a:fld id="{48F63A3B-78C7-47BE-AE5E-E10140E04643}" type="slidenum">
              <a:rPr lang="en-US" smtClean="0"/>
              <a:pPr/>
              <a:t>3</a:t>
            </a:fld>
            <a:endParaRPr lang="en-US" dirty="0"/>
          </a:p>
        </p:txBody>
      </p:sp>
      <p:sp>
        <p:nvSpPr>
          <p:cNvPr id="5" name="Title 4">
            <a:extLst>
              <a:ext uri="{FF2B5EF4-FFF2-40B4-BE49-F238E27FC236}">
                <a16:creationId xmlns:a16="http://schemas.microsoft.com/office/drawing/2014/main" id="{182116E9-222F-5F77-53EB-65451ECD98E4}"/>
              </a:ext>
            </a:extLst>
          </p:cNvPr>
          <p:cNvSpPr>
            <a:spLocks noGrp="1"/>
          </p:cNvSpPr>
          <p:nvPr>
            <p:ph type="title"/>
          </p:nvPr>
        </p:nvSpPr>
        <p:spPr/>
        <p:txBody>
          <a:bodyPr/>
          <a:lstStyle/>
          <a:p>
            <a:r>
              <a:rPr lang="en-US" dirty="0"/>
              <a:t>What’s included in the January 2024 Release</a:t>
            </a:r>
          </a:p>
        </p:txBody>
      </p:sp>
    </p:spTree>
    <p:extLst>
      <p:ext uri="{BB962C8B-B14F-4D97-AF65-F5344CB8AC3E}">
        <p14:creationId xmlns:p14="http://schemas.microsoft.com/office/powerpoint/2010/main" val="3440512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7B00F5-2EED-1258-8596-EFD6034EC3FF}"/>
              </a:ext>
            </a:extLst>
          </p:cNvPr>
          <p:cNvSpPr>
            <a:spLocks noGrp="1"/>
          </p:cNvSpPr>
          <p:nvPr>
            <p:ph idx="1"/>
          </p:nvPr>
        </p:nvSpPr>
        <p:spPr/>
        <p:txBody>
          <a:bodyPr/>
          <a:lstStyle/>
          <a:p>
            <a:r>
              <a:rPr lang="en-US" dirty="0"/>
              <a:t>Revised definitions of text types (Common Text, Suggested Text, Example Text) to optimize template maintenance and efficiency, shifting more content to be example text.</a:t>
            </a:r>
          </a:p>
          <a:p>
            <a:r>
              <a:rPr lang="en-US" dirty="0"/>
              <a:t>Review was conducted to ensure content alignment with EU-CTR requirements.</a:t>
            </a:r>
          </a:p>
          <a:p>
            <a:r>
              <a:rPr lang="en-US" dirty="0"/>
              <a:t>Other changes for simplification or to ensure alignment with CPT.</a:t>
            </a:r>
          </a:p>
          <a:p>
            <a:endParaRPr lang="en-US" dirty="0"/>
          </a:p>
        </p:txBody>
      </p:sp>
      <p:sp>
        <p:nvSpPr>
          <p:cNvPr id="3" name="Text Placeholder 2">
            <a:extLst>
              <a:ext uri="{FF2B5EF4-FFF2-40B4-BE49-F238E27FC236}">
                <a16:creationId xmlns:a16="http://schemas.microsoft.com/office/drawing/2014/main" id="{F9F45AC6-C544-DB82-98E7-A177F058CD15}"/>
              </a:ext>
            </a:extLst>
          </p:cNvPr>
          <p:cNvSpPr>
            <a:spLocks noGrp="1"/>
          </p:cNvSpPr>
          <p:nvPr>
            <p:ph type="body" sz="quarter" idx="13"/>
          </p:nvPr>
        </p:nvSpPr>
        <p:spPr/>
        <p:txBody>
          <a:bodyPr/>
          <a:lstStyle/>
          <a:p>
            <a:r>
              <a:rPr lang="en-US" dirty="0"/>
              <a:t>CSR Content</a:t>
            </a:r>
          </a:p>
        </p:txBody>
      </p:sp>
      <p:sp>
        <p:nvSpPr>
          <p:cNvPr id="4" name="Slide Number Placeholder 3">
            <a:extLst>
              <a:ext uri="{FF2B5EF4-FFF2-40B4-BE49-F238E27FC236}">
                <a16:creationId xmlns:a16="http://schemas.microsoft.com/office/drawing/2014/main" id="{9805B5B0-08B2-1253-F16B-B654AEA0F5EF}"/>
              </a:ext>
            </a:extLst>
          </p:cNvPr>
          <p:cNvSpPr>
            <a:spLocks noGrp="1"/>
          </p:cNvSpPr>
          <p:nvPr>
            <p:ph type="sldNum" sz="quarter" idx="14"/>
          </p:nvPr>
        </p:nvSpPr>
        <p:spPr/>
        <p:txBody>
          <a:bodyPr/>
          <a:lstStyle/>
          <a:p>
            <a:fld id="{48F63A3B-78C7-47BE-AE5E-E10140E04643}" type="slidenum">
              <a:rPr lang="en-US" smtClean="0"/>
              <a:pPr/>
              <a:t>4</a:t>
            </a:fld>
            <a:endParaRPr lang="en-US" dirty="0"/>
          </a:p>
        </p:txBody>
      </p:sp>
      <p:sp>
        <p:nvSpPr>
          <p:cNvPr id="5" name="Title 4">
            <a:extLst>
              <a:ext uri="{FF2B5EF4-FFF2-40B4-BE49-F238E27FC236}">
                <a16:creationId xmlns:a16="http://schemas.microsoft.com/office/drawing/2014/main" id="{182116E9-222F-5F77-53EB-65451ECD98E4}"/>
              </a:ext>
            </a:extLst>
          </p:cNvPr>
          <p:cNvSpPr>
            <a:spLocks noGrp="1"/>
          </p:cNvSpPr>
          <p:nvPr>
            <p:ph type="title"/>
          </p:nvPr>
        </p:nvSpPr>
        <p:spPr/>
        <p:txBody>
          <a:bodyPr/>
          <a:lstStyle/>
          <a:p>
            <a:r>
              <a:rPr lang="en-US" dirty="0"/>
              <a:t>What’s included in the January 2024 Release</a:t>
            </a:r>
          </a:p>
        </p:txBody>
      </p:sp>
    </p:spTree>
    <p:extLst>
      <p:ext uri="{BB962C8B-B14F-4D97-AF65-F5344CB8AC3E}">
        <p14:creationId xmlns:p14="http://schemas.microsoft.com/office/powerpoint/2010/main" val="3391192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7B00F5-2EED-1258-8596-EFD6034EC3FF}"/>
              </a:ext>
            </a:extLst>
          </p:cNvPr>
          <p:cNvSpPr>
            <a:spLocks noGrp="1"/>
          </p:cNvSpPr>
          <p:nvPr>
            <p:ph idx="1"/>
          </p:nvPr>
        </p:nvSpPr>
        <p:spPr/>
        <p:txBody>
          <a:bodyPr/>
          <a:lstStyle/>
          <a:p>
            <a:r>
              <a:rPr lang="en-US" dirty="0"/>
              <a:t>Revised definitions of text types (Common Text, Suggested Text, Example Text) to optimize template maintenance and efficiency, shifting more content to be example text.</a:t>
            </a:r>
          </a:p>
          <a:p>
            <a:r>
              <a:rPr lang="en-US" dirty="0"/>
              <a:t>Statistical analysis section was reorganized and grouped in alignment with objectives to facilitate ease of discussion of endpoints and </a:t>
            </a:r>
            <a:r>
              <a:rPr lang="en-US" dirty="0" err="1"/>
              <a:t>estimands</a:t>
            </a:r>
            <a:r>
              <a:rPr lang="en-US" dirty="0"/>
              <a:t>.</a:t>
            </a:r>
          </a:p>
          <a:p>
            <a:r>
              <a:rPr lang="en-US" dirty="0"/>
              <a:t>Other changes for clarification or to ensure alignment with CPT.</a:t>
            </a:r>
          </a:p>
          <a:p>
            <a:endParaRPr lang="en-US" dirty="0"/>
          </a:p>
          <a:p>
            <a:endParaRPr lang="en-US" dirty="0"/>
          </a:p>
        </p:txBody>
      </p:sp>
      <p:sp>
        <p:nvSpPr>
          <p:cNvPr id="3" name="Text Placeholder 2">
            <a:extLst>
              <a:ext uri="{FF2B5EF4-FFF2-40B4-BE49-F238E27FC236}">
                <a16:creationId xmlns:a16="http://schemas.microsoft.com/office/drawing/2014/main" id="{F9F45AC6-C544-DB82-98E7-A177F058CD15}"/>
              </a:ext>
            </a:extLst>
          </p:cNvPr>
          <p:cNvSpPr>
            <a:spLocks noGrp="1"/>
          </p:cNvSpPr>
          <p:nvPr>
            <p:ph type="body" sz="quarter" idx="13"/>
          </p:nvPr>
        </p:nvSpPr>
        <p:spPr/>
        <p:txBody>
          <a:bodyPr/>
          <a:lstStyle/>
          <a:p>
            <a:r>
              <a:rPr lang="en-US" dirty="0"/>
              <a:t>SAP Content</a:t>
            </a:r>
          </a:p>
        </p:txBody>
      </p:sp>
      <p:sp>
        <p:nvSpPr>
          <p:cNvPr id="4" name="Slide Number Placeholder 3">
            <a:extLst>
              <a:ext uri="{FF2B5EF4-FFF2-40B4-BE49-F238E27FC236}">
                <a16:creationId xmlns:a16="http://schemas.microsoft.com/office/drawing/2014/main" id="{9805B5B0-08B2-1253-F16B-B654AEA0F5EF}"/>
              </a:ext>
            </a:extLst>
          </p:cNvPr>
          <p:cNvSpPr>
            <a:spLocks noGrp="1"/>
          </p:cNvSpPr>
          <p:nvPr>
            <p:ph type="sldNum" sz="quarter" idx="14"/>
          </p:nvPr>
        </p:nvSpPr>
        <p:spPr/>
        <p:txBody>
          <a:bodyPr/>
          <a:lstStyle/>
          <a:p>
            <a:fld id="{48F63A3B-78C7-47BE-AE5E-E10140E04643}" type="slidenum">
              <a:rPr lang="en-US" smtClean="0"/>
              <a:pPr/>
              <a:t>5</a:t>
            </a:fld>
            <a:endParaRPr lang="en-US" dirty="0"/>
          </a:p>
        </p:txBody>
      </p:sp>
      <p:sp>
        <p:nvSpPr>
          <p:cNvPr id="5" name="Title 4">
            <a:extLst>
              <a:ext uri="{FF2B5EF4-FFF2-40B4-BE49-F238E27FC236}">
                <a16:creationId xmlns:a16="http://schemas.microsoft.com/office/drawing/2014/main" id="{182116E9-222F-5F77-53EB-65451ECD98E4}"/>
              </a:ext>
            </a:extLst>
          </p:cNvPr>
          <p:cNvSpPr>
            <a:spLocks noGrp="1"/>
          </p:cNvSpPr>
          <p:nvPr>
            <p:ph type="title"/>
          </p:nvPr>
        </p:nvSpPr>
        <p:spPr/>
        <p:txBody>
          <a:bodyPr/>
          <a:lstStyle/>
          <a:p>
            <a:r>
              <a:rPr lang="en-US" dirty="0"/>
              <a:t>What’s included in the January 2024 Release</a:t>
            </a:r>
          </a:p>
        </p:txBody>
      </p:sp>
    </p:spTree>
    <p:extLst>
      <p:ext uri="{BB962C8B-B14F-4D97-AF65-F5344CB8AC3E}">
        <p14:creationId xmlns:p14="http://schemas.microsoft.com/office/powerpoint/2010/main" val="607992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7B00F5-2EED-1258-8596-EFD6034EC3FF}"/>
              </a:ext>
            </a:extLst>
          </p:cNvPr>
          <p:cNvSpPr>
            <a:spLocks noGrp="1"/>
          </p:cNvSpPr>
          <p:nvPr>
            <p:ph idx="1"/>
          </p:nvPr>
        </p:nvSpPr>
        <p:spPr/>
        <p:txBody>
          <a:bodyPr/>
          <a:lstStyle/>
          <a:p>
            <a:r>
              <a:rPr lang="en-US" dirty="0"/>
              <a:t>Two new libraries were created:</a:t>
            </a:r>
          </a:p>
          <a:p>
            <a:pPr lvl="1"/>
            <a:r>
              <a:rPr lang="en-US" dirty="0"/>
              <a:t>Studies Intended to enroll Pregnant Participants</a:t>
            </a:r>
          </a:p>
          <a:p>
            <a:pPr lvl="1"/>
            <a:r>
              <a:rPr lang="en-US" dirty="0"/>
              <a:t>Liver Safety for Oncology Studies (Basic Word Edition only)</a:t>
            </a:r>
          </a:p>
          <a:p>
            <a:r>
              <a:rPr lang="en-US" dirty="0"/>
              <a:t>Liver safety content was updated to align with current trends and </a:t>
            </a:r>
            <a:r>
              <a:rPr lang="en-US"/>
              <a:t>practice guidelines, </a:t>
            </a:r>
            <a:r>
              <a:rPr lang="en-US" dirty="0"/>
              <a:t>and content in the patient exclusion section was organized to more easily identify and manage liver safety related criteria.</a:t>
            </a:r>
          </a:p>
          <a:p>
            <a:pPr lvl="1"/>
            <a:r>
              <a:rPr lang="en-US" dirty="0"/>
              <a:t>Healthy Volunteer, Patient Libraries</a:t>
            </a:r>
          </a:p>
          <a:p>
            <a:r>
              <a:rPr lang="en-US" dirty="0"/>
              <a:t>Revised definitions of text types (Common Text, Suggested Text, Example Text) to optimize template maintenance and efficiency, shifting more content to be example text.</a:t>
            </a:r>
          </a:p>
          <a:p>
            <a:pPr lvl="1"/>
            <a:r>
              <a:rPr lang="en-US" dirty="0"/>
              <a:t>All active libraries</a:t>
            </a:r>
          </a:p>
          <a:p>
            <a:r>
              <a:rPr lang="en-US" dirty="0"/>
              <a:t>Updates to content and instructional text to infuse more gender-neutral terminology throughout the document.</a:t>
            </a:r>
          </a:p>
          <a:p>
            <a:pPr lvl="1"/>
            <a:r>
              <a:rPr lang="en-US" dirty="0"/>
              <a:t>All active libraries</a:t>
            </a:r>
          </a:p>
          <a:p>
            <a:pPr marL="182880" lvl="1" indent="0">
              <a:buNone/>
            </a:pPr>
            <a:endParaRPr lang="en-US" dirty="0"/>
          </a:p>
        </p:txBody>
      </p:sp>
      <p:sp>
        <p:nvSpPr>
          <p:cNvPr id="3" name="Text Placeholder 2">
            <a:extLst>
              <a:ext uri="{FF2B5EF4-FFF2-40B4-BE49-F238E27FC236}">
                <a16:creationId xmlns:a16="http://schemas.microsoft.com/office/drawing/2014/main" id="{F9F45AC6-C544-DB82-98E7-A177F058CD15}"/>
              </a:ext>
            </a:extLst>
          </p:cNvPr>
          <p:cNvSpPr>
            <a:spLocks noGrp="1"/>
          </p:cNvSpPr>
          <p:nvPr>
            <p:ph type="body" sz="quarter" idx="13"/>
          </p:nvPr>
        </p:nvSpPr>
        <p:spPr/>
        <p:txBody>
          <a:bodyPr/>
          <a:lstStyle/>
          <a:p>
            <a:r>
              <a:rPr lang="en-US" dirty="0"/>
              <a:t>Library Content</a:t>
            </a:r>
          </a:p>
        </p:txBody>
      </p:sp>
      <p:sp>
        <p:nvSpPr>
          <p:cNvPr id="4" name="Slide Number Placeholder 3">
            <a:extLst>
              <a:ext uri="{FF2B5EF4-FFF2-40B4-BE49-F238E27FC236}">
                <a16:creationId xmlns:a16="http://schemas.microsoft.com/office/drawing/2014/main" id="{9805B5B0-08B2-1253-F16B-B654AEA0F5EF}"/>
              </a:ext>
            </a:extLst>
          </p:cNvPr>
          <p:cNvSpPr>
            <a:spLocks noGrp="1"/>
          </p:cNvSpPr>
          <p:nvPr>
            <p:ph type="sldNum" sz="quarter" idx="14"/>
          </p:nvPr>
        </p:nvSpPr>
        <p:spPr/>
        <p:txBody>
          <a:bodyPr/>
          <a:lstStyle/>
          <a:p>
            <a:fld id="{48F63A3B-78C7-47BE-AE5E-E10140E04643}" type="slidenum">
              <a:rPr lang="en-US" smtClean="0"/>
              <a:pPr/>
              <a:t>6</a:t>
            </a:fld>
            <a:endParaRPr lang="en-US" dirty="0"/>
          </a:p>
        </p:txBody>
      </p:sp>
      <p:sp>
        <p:nvSpPr>
          <p:cNvPr id="5" name="Title 4">
            <a:extLst>
              <a:ext uri="{FF2B5EF4-FFF2-40B4-BE49-F238E27FC236}">
                <a16:creationId xmlns:a16="http://schemas.microsoft.com/office/drawing/2014/main" id="{182116E9-222F-5F77-53EB-65451ECD98E4}"/>
              </a:ext>
            </a:extLst>
          </p:cNvPr>
          <p:cNvSpPr>
            <a:spLocks noGrp="1"/>
          </p:cNvSpPr>
          <p:nvPr>
            <p:ph type="title"/>
          </p:nvPr>
        </p:nvSpPr>
        <p:spPr/>
        <p:txBody>
          <a:bodyPr/>
          <a:lstStyle/>
          <a:p>
            <a:r>
              <a:rPr lang="en-US" dirty="0"/>
              <a:t>What’s included in the January 2024 Release</a:t>
            </a:r>
          </a:p>
        </p:txBody>
      </p:sp>
    </p:spTree>
    <p:extLst>
      <p:ext uri="{BB962C8B-B14F-4D97-AF65-F5344CB8AC3E}">
        <p14:creationId xmlns:p14="http://schemas.microsoft.com/office/powerpoint/2010/main" val="298324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7B00F5-2EED-1258-8596-EFD6034EC3FF}"/>
              </a:ext>
            </a:extLst>
          </p:cNvPr>
          <p:cNvSpPr>
            <a:spLocks noGrp="1"/>
          </p:cNvSpPr>
          <p:nvPr>
            <p:ph idx="1"/>
          </p:nvPr>
        </p:nvSpPr>
        <p:spPr/>
        <p:txBody>
          <a:bodyPr/>
          <a:lstStyle/>
          <a:p>
            <a:r>
              <a:rPr lang="en-US" dirty="0"/>
              <a:t>Revised definitions of text types (Common Text, Suggested Text, Example Text) to optimize template maintenance and efficiency, shifting more content to be example text.</a:t>
            </a:r>
          </a:p>
          <a:p>
            <a:r>
              <a:rPr lang="en-US" dirty="0"/>
              <a:t>New code signing certificate was implemented with the CTS add-ins</a:t>
            </a:r>
          </a:p>
          <a:p>
            <a:r>
              <a:rPr lang="en-US" dirty="0"/>
              <a:t>The </a:t>
            </a:r>
            <a:r>
              <a:rPr lang="en-US" dirty="0" err="1"/>
              <a:t>eTemplates</a:t>
            </a:r>
            <a:r>
              <a:rPr lang="en-US" dirty="0"/>
              <a:t> have been updated to address a series of systemic functionality “bugs” that have been identified over the past several releases. </a:t>
            </a:r>
          </a:p>
        </p:txBody>
      </p:sp>
      <p:sp>
        <p:nvSpPr>
          <p:cNvPr id="3" name="Text Placeholder 2">
            <a:extLst>
              <a:ext uri="{FF2B5EF4-FFF2-40B4-BE49-F238E27FC236}">
                <a16:creationId xmlns:a16="http://schemas.microsoft.com/office/drawing/2014/main" id="{F9F45AC6-C544-DB82-98E7-A177F058CD15}"/>
              </a:ext>
            </a:extLst>
          </p:cNvPr>
          <p:cNvSpPr>
            <a:spLocks noGrp="1"/>
          </p:cNvSpPr>
          <p:nvPr>
            <p:ph type="body" sz="quarter" idx="13"/>
          </p:nvPr>
        </p:nvSpPr>
        <p:spPr/>
        <p:txBody>
          <a:bodyPr/>
          <a:lstStyle/>
          <a:p>
            <a:r>
              <a:rPr lang="en-US" dirty="0" err="1"/>
              <a:t>eTemplates</a:t>
            </a:r>
            <a:endParaRPr lang="en-US" dirty="0"/>
          </a:p>
        </p:txBody>
      </p:sp>
      <p:sp>
        <p:nvSpPr>
          <p:cNvPr id="4" name="Slide Number Placeholder 3">
            <a:extLst>
              <a:ext uri="{FF2B5EF4-FFF2-40B4-BE49-F238E27FC236}">
                <a16:creationId xmlns:a16="http://schemas.microsoft.com/office/drawing/2014/main" id="{9805B5B0-08B2-1253-F16B-B654AEA0F5EF}"/>
              </a:ext>
            </a:extLst>
          </p:cNvPr>
          <p:cNvSpPr>
            <a:spLocks noGrp="1"/>
          </p:cNvSpPr>
          <p:nvPr>
            <p:ph type="sldNum" sz="quarter" idx="14"/>
          </p:nvPr>
        </p:nvSpPr>
        <p:spPr/>
        <p:txBody>
          <a:bodyPr/>
          <a:lstStyle/>
          <a:p>
            <a:fld id="{48F63A3B-78C7-47BE-AE5E-E10140E04643}" type="slidenum">
              <a:rPr lang="en-US" smtClean="0"/>
              <a:pPr/>
              <a:t>7</a:t>
            </a:fld>
            <a:endParaRPr lang="en-US" dirty="0"/>
          </a:p>
        </p:txBody>
      </p:sp>
      <p:sp>
        <p:nvSpPr>
          <p:cNvPr id="5" name="Title 4">
            <a:extLst>
              <a:ext uri="{FF2B5EF4-FFF2-40B4-BE49-F238E27FC236}">
                <a16:creationId xmlns:a16="http://schemas.microsoft.com/office/drawing/2014/main" id="{182116E9-222F-5F77-53EB-65451ECD98E4}"/>
              </a:ext>
            </a:extLst>
          </p:cNvPr>
          <p:cNvSpPr>
            <a:spLocks noGrp="1"/>
          </p:cNvSpPr>
          <p:nvPr>
            <p:ph type="title"/>
          </p:nvPr>
        </p:nvSpPr>
        <p:spPr/>
        <p:txBody>
          <a:bodyPr/>
          <a:lstStyle/>
          <a:p>
            <a:r>
              <a:rPr lang="en-US" dirty="0"/>
              <a:t>What’s included in the January 2024 Release</a:t>
            </a:r>
          </a:p>
        </p:txBody>
      </p:sp>
    </p:spTree>
    <p:extLst>
      <p:ext uri="{BB962C8B-B14F-4D97-AF65-F5344CB8AC3E}">
        <p14:creationId xmlns:p14="http://schemas.microsoft.com/office/powerpoint/2010/main" val="2764947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1304747E-AC68-C5ED-13D8-717EFB4C14A6}"/>
              </a:ext>
            </a:extLst>
          </p:cNvPr>
          <p:cNvSpPr/>
          <p:nvPr/>
        </p:nvSpPr>
        <p:spPr>
          <a:xfrm rot="10800000">
            <a:off x="6095995" y="4089400"/>
            <a:ext cx="6096003" cy="2791536"/>
          </a:xfrm>
          <a:prstGeom prst="rect">
            <a:avLst/>
          </a:prstGeom>
          <a:gradFill flip="none" rotWithShape="1">
            <a:gsLst>
              <a:gs pos="0">
                <a:schemeClr val="bg1"/>
              </a:gs>
              <a:gs pos="64016">
                <a:srgbClr val="FFFFFF">
                  <a:alpha val="35000"/>
                </a:srgbClr>
              </a:gs>
              <a:gs pos="26000">
                <a:schemeClr val="bg1">
                  <a:alpha val="72000"/>
                </a:schemeClr>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a:p>
        </p:txBody>
      </p:sp>
      <p:grpSp>
        <p:nvGrpSpPr>
          <p:cNvPr id="10" name="Group 9">
            <a:extLst>
              <a:ext uri="{FF2B5EF4-FFF2-40B4-BE49-F238E27FC236}">
                <a16:creationId xmlns:a16="http://schemas.microsoft.com/office/drawing/2014/main" id="{C9C2DE43-EE9C-A5B9-2C50-C2B88D38770E}"/>
              </a:ext>
            </a:extLst>
          </p:cNvPr>
          <p:cNvGrpSpPr/>
          <p:nvPr/>
        </p:nvGrpSpPr>
        <p:grpSpPr>
          <a:xfrm>
            <a:off x="8440812" y="5079999"/>
            <a:ext cx="3054729" cy="1803813"/>
            <a:chOff x="8454778" y="4717483"/>
            <a:chExt cx="3833449" cy="2263646"/>
          </a:xfrm>
        </p:grpSpPr>
        <p:sp>
          <p:nvSpPr>
            <p:cNvPr id="11" name="Freeform 10">
              <a:extLst>
                <a:ext uri="{FF2B5EF4-FFF2-40B4-BE49-F238E27FC236}">
                  <a16:creationId xmlns:a16="http://schemas.microsoft.com/office/drawing/2014/main" id="{DCCD1260-F06E-0C29-376B-789BA52D37F3}"/>
                </a:ext>
              </a:extLst>
            </p:cNvPr>
            <p:cNvSpPr/>
            <p:nvPr/>
          </p:nvSpPr>
          <p:spPr>
            <a:xfrm>
              <a:off x="8454778" y="4717483"/>
              <a:ext cx="1649048" cy="2263646"/>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rgbClr val="00AEEF">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12" name="Freeform 11">
              <a:extLst>
                <a:ext uri="{FF2B5EF4-FFF2-40B4-BE49-F238E27FC236}">
                  <a16:creationId xmlns:a16="http://schemas.microsoft.com/office/drawing/2014/main" id="{AE03F85C-DCD6-109E-AAE5-23A4CFD08D0A}"/>
                </a:ext>
              </a:extLst>
            </p:cNvPr>
            <p:cNvSpPr/>
            <p:nvPr/>
          </p:nvSpPr>
          <p:spPr>
            <a:xfrm>
              <a:off x="9546978" y="4717483"/>
              <a:ext cx="1649048" cy="2263646"/>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rgbClr val="00AEEF">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sz="1400"/>
            </a:p>
          </p:txBody>
        </p:sp>
        <p:sp>
          <p:nvSpPr>
            <p:cNvPr id="13" name="Freeform 12">
              <a:extLst>
                <a:ext uri="{FF2B5EF4-FFF2-40B4-BE49-F238E27FC236}">
                  <a16:creationId xmlns:a16="http://schemas.microsoft.com/office/drawing/2014/main" id="{9F5DB806-8A4A-3D36-3FEA-21FBEC826FDF}"/>
                </a:ext>
              </a:extLst>
            </p:cNvPr>
            <p:cNvSpPr/>
            <p:nvPr/>
          </p:nvSpPr>
          <p:spPr>
            <a:xfrm>
              <a:off x="10639179" y="4717483"/>
              <a:ext cx="1649048" cy="2263646"/>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rgbClr val="00AEEF">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sz="1400"/>
            </a:p>
          </p:txBody>
        </p:sp>
      </p:grpSp>
      <p:sp>
        <p:nvSpPr>
          <p:cNvPr id="7" name="Freeform 6">
            <a:extLst>
              <a:ext uri="{FF2B5EF4-FFF2-40B4-BE49-F238E27FC236}">
                <a16:creationId xmlns:a16="http://schemas.microsoft.com/office/drawing/2014/main" id="{181FDD5C-C1F8-38F2-4B60-C0366CF4BFAA}"/>
              </a:ext>
            </a:extLst>
          </p:cNvPr>
          <p:cNvSpPr/>
          <p:nvPr/>
        </p:nvSpPr>
        <p:spPr>
          <a:xfrm>
            <a:off x="11393186" y="6297235"/>
            <a:ext cx="317384" cy="359681"/>
          </a:xfrm>
          <a:custGeom>
            <a:avLst/>
            <a:gdLst>
              <a:gd name="connsiteX0" fmla="*/ 226542 w 317384"/>
              <a:gd name="connsiteY0" fmla="*/ 0 h 359681"/>
              <a:gd name="connsiteX1" fmla="*/ 317384 w 317384"/>
              <a:gd name="connsiteY1" fmla="*/ 0 h 359681"/>
              <a:gd name="connsiteX2" fmla="*/ 90842 w 317384"/>
              <a:gd name="connsiteY2" fmla="*/ 359681 h 359681"/>
              <a:gd name="connsiteX3" fmla="*/ 0 w 317384"/>
              <a:gd name="connsiteY3" fmla="*/ 359681 h 359681"/>
            </a:gdLst>
            <a:ahLst/>
            <a:cxnLst>
              <a:cxn ang="0">
                <a:pos x="connsiteX0" y="connsiteY0"/>
              </a:cxn>
              <a:cxn ang="0">
                <a:pos x="connsiteX1" y="connsiteY1"/>
              </a:cxn>
              <a:cxn ang="0">
                <a:pos x="connsiteX2" y="connsiteY2"/>
              </a:cxn>
              <a:cxn ang="0">
                <a:pos x="connsiteX3" y="connsiteY3"/>
              </a:cxn>
            </a:cxnLst>
            <a:rect l="l" t="t" r="r" b="b"/>
            <a:pathLst>
              <a:path w="317384" h="359681">
                <a:moveTo>
                  <a:pt x="226542" y="0"/>
                </a:moveTo>
                <a:lnTo>
                  <a:pt x="317384" y="0"/>
                </a:lnTo>
                <a:lnTo>
                  <a:pt x="90842" y="359681"/>
                </a:lnTo>
                <a:lnTo>
                  <a:pt x="0" y="359681"/>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a:p>
        </p:txBody>
      </p:sp>
      <p:sp>
        <p:nvSpPr>
          <p:cNvPr id="8" name="Freeform 7">
            <a:extLst>
              <a:ext uri="{FF2B5EF4-FFF2-40B4-BE49-F238E27FC236}">
                <a16:creationId xmlns:a16="http://schemas.microsoft.com/office/drawing/2014/main" id="{15E23987-B4E8-2424-8567-31B2C4D8870D}"/>
              </a:ext>
            </a:extLst>
          </p:cNvPr>
          <p:cNvSpPr/>
          <p:nvPr/>
        </p:nvSpPr>
        <p:spPr>
          <a:xfrm>
            <a:off x="11484218" y="6297235"/>
            <a:ext cx="570736" cy="359681"/>
          </a:xfrm>
          <a:custGeom>
            <a:avLst/>
            <a:gdLst>
              <a:gd name="connsiteX0" fmla="*/ 226352 w 570736"/>
              <a:gd name="connsiteY0" fmla="*/ 144532 h 359681"/>
              <a:gd name="connsiteX1" fmla="*/ 224249 w 570736"/>
              <a:gd name="connsiteY1" fmla="*/ 147871 h 359681"/>
              <a:gd name="connsiteX2" fmla="*/ 226352 w 570736"/>
              <a:gd name="connsiteY2" fmla="*/ 147871 h 359681"/>
              <a:gd name="connsiteX3" fmla="*/ 226352 w 570736"/>
              <a:gd name="connsiteY3" fmla="*/ 0 h 359681"/>
              <a:gd name="connsiteX4" fmla="*/ 226542 w 570736"/>
              <a:gd name="connsiteY4" fmla="*/ 0 h 359681"/>
              <a:gd name="connsiteX5" fmla="*/ 317384 w 570736"/>
              <a:gd name="connsiteY5" fmla="*/ 0 h 359681"/>
              <a:gd name="connsiteX6" fmla="*/ 570736 w 570736"/>
              <a:gd name="connsiteY6" fmla="*/ 0 h 359681"/>
              <a:gd name="connsiteX7" fmla="*/ 570736 w 570736"/>
              <a:gd name="connsiteY7" fmla="*/ 359681 h 359681"/>
              <a:gd name="connsiteX8" fmla="*/ 281534 w 570736"/>
              <a:gd name="connsiteY8" fmla="*/ 359681 h 359681"/>
              <a:gd name="connsiteX9" fmla="*/ 226352 w 570736"/>
              <a:gd name="connsiteY9" fmla="*/ 359681 h 359681"/>
              <a:gd name="connsiteX10" fmla="*/ 90842 w 570736"/>
              <a:gd name="connsiteY10" fmla="*/ 359681 h 359681"/>
              <a:gd name="connsiteX11" fmla="*/ 59152 w 570736"/>
              <a:gd name="connsiteY11" fmla="*/ 359681 h 359681"/>
              <a:gd name="connsiteX12" fmla="*/ 0 w 570736"/>
              <a:gd name="connsiteY12" fmla="*/ 359681 h 359681"/>
              <a:gd name="connsiteX13" fmla="*/ 226352 w 570736"/>
              <a:gd name="connsiteY13" fmla="*/ 302 h 359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70736" h="359681">
                <a:moveTo>
                  <a:pt x="226352" y="144532"/>
                </a:moveTo>
                <a:lnTo>
                  <a:pt x="224249" y="147871"/>
                </a:lnTo>
                <a:lnTo>
                  <a:pt x="226352" y="147871"/>
                </a:lnTo>
                <a:close/>
                <a:moveTo>
                  <a:pt x="226352" y="0"/>
                </a:moveTo>
                <a:lnTo>
                  <a:pt x="226542" y="0"/>
                </a:lnTo>
                <a:lnTo>
                  <a:pt x="317384" y="0"/>
                </a:lnTo>
                <a:lnTo>
                  <a:pt x="570736" y="0"/>
                </a:lnTo>
                <a:lnTo>
                  <a:pt x="570736" y="359681"/>
                </a:lnTo>
                <a:lnTo>
                  <a:pt x="281534" y="359681"/>
                </a:lnTo>
                <a:lnTo>
                  <a:pt x="226352" y="359681"/>
                </a:lnTo>
                <a:lnTo>
                  <a:pt x="90842" y="359681"/>
                </a:lnTo>
                <a:lnTo>
                  <a:pt x="59152" y="359681"/>
                </a:lnTo>
                <a:lnTo>
                  <a:pt x="0" y="359681"/>
                </a:lnTo>
                <a:lnTo>
                  <a:pt x="226352" y="30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p>
        </p:txBody>
      </p:sp>
      <p:pic>
        <p:nvPicPr>
          <p:cNvPr id="9" name="Picture 8">
            <a:extLst>
              <a:ext uri="{FF2B5EF4-FFF2-40B4-BE49-F238E27FC236}">
                <a16:creationId xmlns:a16="http://schemas.microsoft.com/office/drawing/2014/main" id="{91139CAE-9C8B-6E3B-EE4A-7D65FF3C0E79}"/>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9950326" y="5996097"/>
            <a:ext cx="1433113" cy="727538"/>
          </a:xfrm>
          <a:prstGeom prst="rect">
            <a:avLst/>
          </a:prstGeom>
        </p:spPr>
      </p:pic>
      <p:sp>
        <p:nvSpPr>
          <p:cNvPr id="14" name="Slide Number Placeholder 13">
            <a:extLst>
              <a:ext uri="{FF2B5EF4-FFF2-40B4-BE49-F238E27FC236}">
                <a16:creationId xmlns:a16="http://schemas.microsoft.com/office/drawing/2014/main" id="{19B89746-6C02-B179-0819-671983226EF5}"/>
              </a:ext>
            </a:extLst>
          </p:cNvPr>
          <p:cNvSpPr>
            <a:spLocks noGrp="1"/>
          </p:cNvSpPr>
          <p:nvPr>
            <p:ph type="sldNum" sz="quarter" idx="10"/>
          </p:nvPr>
        </p:nvSpPr>
        <p:spPr/>
        <p:txBody>
          <a:bodyPr/>
          <a:lstStyle/>
          <a:p>
            <a:fld id="{48F63A3B-78C7-47BE-AE5E-E10140E04643}" type="slidenum">
              <a:rPr lang="en-US" smtClean="0"/>
              <a:pPr/>
              <a:t>8</a:t>
            </a:fld>
            <a:endParaRPr lang="en-US" dirty="0"/>
          </a:p>
        </p:txBody>
      </p:sp>
      <p:sp>
        <p:nvSpPr>
          <p:cNvPr id="4" name="Title 3">
            <a:extLst>
              <a:ext uri="{FF2B5EF4-FFF2-40B4-BE49-F238E27FC236}">
                <a16:creationId xmlns:a16="http://schemas.microsoft.com/office/drawing/2014/main" id="{2F43886A-C9FD-4C15-A9D5-6A3E29F414A2}"/>
              </a:ext>
            </a:extLst>
          </p:cNvPr>
          <p:cNvSpPr>
            <a:spLocks noGrp="1"/>
          </p:cNvSpPr>
          <p:nvPr>
            <p:ph type="ctrTitle"/>
          </p:nvPr>
        </p:nvSpPr>
        <p:spPr>
          <a:xfrm>
            <a:off x="648353" y="2711920"/>
            <a:ext cx="4783394" cy="1163395"/>
          </a:xfrm>
        </p:spPr>
        <p:txBody>
          <a:bodyPr/>
          <a:lstStyle/>
          <a:p>
            <a:r>
              <a:rPr lang="en-US" dirty="0"/>
              <a:t>For more detailed description and rationale for updates see:</a:t>
            </a:r>
          </a:p>
        </p:txBody>
      </p:sp>
      <p:sp>
        <p:nvSpPr>
          <p:cNvPr id="3" name="Google Shape;150;p40">
            <a:extLst>
              <a:ext uri="{FF2B5EF4-FFF2-40B4-BE49-F238E27FC236}">
                <a16:creationId xmlns:a16="http://schemas.microsoft.com/office/drawing/2014/main" id="{8878B600-D879-9D41-D960-12E06C6C52F3}"/>
              </a:ext>
            </a:extLst>
          </p:cNvPr>
          <p:cNvSpPr txBox="1"/>
          <p:nvPr/>
        </p:nvSpPr>
        <p:spPr>
          <a:xfrm>
            <a:off x="5892751" y="6384395"/>
            <a:ext cx="4191001" cy="228924"/>
          </a:xfrm>
          <a:prstGeom prst="rect">
            <a:avLst/>
          </a:prstGeom>
          <a:noFill/>
          <a:ln>
            <a:noFill/>
          </a:ln>
        </p:spPr>
        <p:txBody>
          <a:bodyPr spcFirstLastPara="1" wrap="square" lIns="0" tIns="48325" rIns="0" bIns="48325" anchor="ctr" anchorCtr="0">
            <a:spAutoFit/>
          </a:bodyPr>
          <a:lstStyle/>
          <a:p>
            <a:pPr marL="0" marR="0" lvl="0" indent="0" algn="ctr" rtl="0">
              <a:lnSpc>
                <a:spcPct val="100000"/>
              </a:lnSpc>
              <a:spcBef>
                <a:spcPts val="0"/>
              </a:spcBef>
              <a:spcAft>
                <a:spcPts val="0"/>
              </a:spcAft>
              <a:buClr>
                <a:srgbClr val="7F7F7F"/>
              </a:buClr>
              <a:buSzPts val="800"/>
              <a:buFont typeface="Arial"/>
              <a:buNone/>
            </a:pPr>
            <a:r>
              <a:rPr lang="en-US" sz="800" b="0" u="none" strike="noStrike" cap="none" dirty="0">
                <a:solidFill>
                  <a:schemeClr val="bg1">
                    <a:lumMod val="50000"/>
                  </a:schemeClr>
                </a:solidFill>
                <a:ea typeface="Arial"/>
                <a:cs typeface="Arial"/>
                <a:sym typeface="Arial"/>
              </a:rPr>
              <a:t>©2022 TRANSCELERATE BIOPHARMA INC., ALL RIGHTS RESERVED. </a:t>
            </a:r>
            <a:endParaRPr lang="en-US" dirty="0">
              <a:solidFill>
                <a:schemeClr val="bg1">
                  <a:lumMod val="50000"/>
                </a:schemeClr>
              </a:solidFill>
            </a:endParaRPr>
          </a:p>
        </p:txBody>
      </p:sp>
      <p:sp>
        <p:nvSpPr>
          <p:cNvPr id="6" name="TextBox 5">
            <a:extLst>
              <a:ext uri="{FF2B5EF4-FFF2-40B4-BE49-F238E27FC236}">
                <a16:creationId xmlns:a16="http://schemas.microsoft.com/office/drawing/2014/main" id="{721DA008-810D-9CFA-C973-103B5D1C3E30}"/>
              </a:ext>
            </a:extLst>
          </p:cNvPr>
          <p:cNvSpPr txBox="1"/>
          <p:nvPr/>
        </p:nvSpPr>
        <p:spPr>
          <a:xfrm>
            <a:off x="6667701" y="3065284"/>
            <a:ext cx="4762522" cy="276999"/>
          </a:xfrm>
          <a:prstGeom prst="rect">
            <a:avLst/>
          </a:prstGeom>
          <a:noFill/>
        </p:spPr>
        <p:txBody>
          <a:bodyPr wrap="none" lIns="0" tIns="0" rIns="0" bIns="0" rtlCol="0">
            <a:spAutoFit/>
          </a:bodyPr>
          <a:lstStyle/>
          <a:p>
            <a:pPr algn="l"/>
            <a:r>
              <a:rPr lang="en-US" b="1" dirty="0">
                <a:hlinkClick r:id="rId3"/>
              </a:rPr>
              <a:t>Cumulative Summary of Content Changes</a:t>
            </a:r>
            <a:endParaRPr lang="en-US" b="1" dirty="0"/>
          </a:p>
        </p:txBody>
      </p:sp>
    </p:spTree>
    <p:extLst>
      <p:ext uri="{BB962C8B-B14F-4D97-AF65-F5344CB8AC3E}">
        <p14:creationId xmlns:p14="http://schemas.microsoft.com/office/powerpoint/2010/main" val="3762690017"/>
      </p:ext>
    </p:extLst>
  </p:cSld>
  <p:clrMapOvr>
    <a:masterClrMapping/>
  </p:clrMapOvr>
</p:sld>
</file>

<file path=ppt/theme/theme1.xml><?xml version="1.0" encoding="utf-8"?>
<a:theme xmlns:a="http://schemas.openxmlformats.org/drawingml/2006/main" name="Transcelerate theme">
  <a:themeElements>
    <a:clrScheme name="Transcelerate 6">
      <a:dk1>
        <a:srgbClr val="575757"/>
      </a:dk1>
      <a:lt1>
        <a:srgbClr val="FFFFFF"/>
      </a:lt1>
      <a:dk2>
        <a:srgbClr val="145E99"/>
      </a:dk2>
      <a:lt2>
        <a:srgbClr val="E7E6E6"/>
      </a:lt2>
      <a:accent1>
        <a:srgbClr val="00AEEF"/>
      </a:accent1>
      <a:accent2>
        <a:srgbClr val="F35F1A"/>
      </a:accent2>
      <a:accent3>
        <a:srgbClr val="FAB324"/>
      </a:accent3>
      <a:accent4>
        <a:srgbClr val="FA8E23"/>
      </a:accent4>
      <a:accent5>
        <a:srgbClr val="BD3870"/>
      </a:accent5>
      <a:accent6>
        <a:srgbClr val="DF9041"/>
      </a:accent6>
      <a:hlink>
        <a:srgbClr val="BB4D38"/>
      </a:hlink>
      <a:folHlink>
        <a:srgbClr val="BB4D38"/>
      </a:folHlink>
    </a:clrScheme>
    <a:fontScheme name="Test">
      <a:majorFont>
        <a:latin typeface="Century Gothic Bold"/>
        <a:ea typeface=""/>
        <a:cs typeface=""/>
      </a:majorFont>
      <a:minorFont>
        <a:latin typeface="Century Gothic Regular"/>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e6ce477-9493-4a39-9848-d11bef8e2276" xsi:nil="true"/>
    <_dlc_DocId xmlns="1e6ce477-9493-4a39-9848-d11bef8e2276">TRNSCLRT-1567474269-11968</_dlc_DocId>
    <_dlc_DocIdUrl xmlns="1e6ce477-9493-4a39-9848-d11bef8e2276">
      <Url>https://transceleratebiopharma.sharepoint.com/harmonization/_layouts/15/DocIdRedir.aspx?ID=TRNSCLRT-1567474269-11968</Url>
      <Description>TRNSCLRT-1567474269-11968</Description>
    </_dlc_DocIdUrl>
    <lcf76f155ced4ddcb4097134ff3c332f xmlns="3abbdf7d-cbcb-48dc-a0a0-2070dc3ca52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3C6CA11A80C4341A90477544E90E571" ma:contentTypeVersion="48" ma:contentTypeDescription="Create a new document." ma:contentTypeScope="" ma:versionID="6098c12b342591e105272892339433f4">
  <xsd:schema xmlns:xsd="http://www.w3.org/2001/XMLSchema" xmlns:xs="http://www.w3.org/2001/XMLSchema" xmlns:p="http://schemas.microsoft.com/office/2006/metadata/properties" xmlns:ns2="1e6ce477-9493-4a39-9848-d11bef8e2276" xmlns:ns3="3abbdf7d-cbcb-48dc-a0a0-2070dc3ca52f" targetNamespace="http://schemas.microsoft.com/office/2006/metadata/properties" ma:root="true" ma:fieldsID="3fafbcbe6454a0834dfae7db4fe83449" ns2:_="" ns3:_="">
    <xsd:import namespace="1e6ce477-9493-4a39-9848-d11bef8e2276"/>
    <xsd:import namespace="3abbdf7d-cbcb-48dc-a0a0-2070dc3ca52f"/>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2:SharedWithUsers" minOccurs="0"/>
                <xsd:element ref="ns2:SharedWithDetails" minOccurs="0"/>
                <xsd:element ref="ns3:MediaServiceOCR"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6ce477-9493-4a39-9848-d11bef8e227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be0793bb-0728-4a2d-8136-ce73b07e7b1b}" ma:internalName="TaxCatchAll" ma:showField="CatchAllData" ma:web="1e6ce477-9493-4a39-9848-d11bef8e227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abbdf7d-cbcb-48dc-a0a0-2070dc3ca52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95db1aa9-94f2-4e66-8194-7ffc0092fda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CEE4674B-7CA6-47BD-8A1E-1FAE2E81F43B}">
  <ds:schemaRefs>
    <ds:schemaRef ds:uri="3abbdf7d-cbcb-48dc-a0a0-2070dc3ca52f"/>
    <ds:schemaRef ds:uri="http://purl.org/dc/elements/1.1/"/>
    <ds:schemaRef ds:uri="http://schemas.microsoft.com/office/infopath/2007/PartnerControls"/>
    <ds:schemaRef ds:uri="http://schemas.microsoft.com/office/2006/documentManagement/types"/>
    <ds:schemaRef ds:uri="http://schemas.microsoft.com/office/2006/metadata/properties"/>
    <ds:schemaRef ds:uri="http://www.w3.org/XML/1998/namespace"/>
    <ds:schemaRef ds:uri="http://purl.org/dc/terms/"/>
    <ds:schemaRef ds:uri="http://schemas.openxmlformats.org/package/2006/metadata/core-properties"/>
    <ds:schemaRef ds:uri="1e6ce477-9493-4a39-9848-d11bef8e2276"/>
    <ds:schemaRef ds:uri="http://purl.org/dc/dcmitype/"/>
  </ds:schemaRefs>
</ds:datastoreItem>
</file>

<file path=customXml/itemProps2.xml><?xml version="1.0" encoding="utf-8"?>
<ds:datastoreItem xmlns:ds="http://schemas.openxmlformats.org/officeDocument/2006/customXml" ds:itemID="{E64707F1-7D84-43E7-AD86-957ECBADA2AB}">
  <ds:schemaRefs>
    <ds:schemaRef ds:uri="http://schemas.microsoft.com/sharepoint/v3/contenttype/forms"/>
  </ds:schemaRefs>
</ds:datastoreItem>
</file>

<file path=customXml/itemProps3.xml><?xml version="1.0" encoding="utf-8"?>
<ds:datastoreItem xmlns:ds="http://schemas.openxmlformats.org/officeDocument/2006/customXml" ds:itemID="{66FA99A6-BF65-4C88-B738-EB28161926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e6ce477-9493-4a39-9848-d11bef8e2276"/>
    <ds:schemaRef ds:uri="3abbdf7d-cbcb-48dc-a0a0-2070dc3ca52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B1CE8E79-179F-47D4-A665-506595DA066F}">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Office Theme</Template>
  <TotalTime>7225</TotalTime>
  <Words>783</Words>
  <Application>Microsoft Office PowerPoint</Application>
  <PresentationFormat>Widescreen</PresentationFormat>
  <Paragraphs>54</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Century Gothic Bold</vt:lpstr>
      <vt:lpstr>Century Gothic Regular</vt:lpstr>
      <vt:lpstr>System Font Regular</vt:lpstr>
      <vt:lpstr>Transcelerate theme</vt:lpstr>
      <vt:lpstr>Summary of Changes in 2024 CTS Release</vt:lpstr>
      <vt:lpstr>What’s included in the January 2024 Release</vt:lpstr>
      <vt:lpstr>What’s included in the January 2024 Release</vt:lpstr>
      <vt:lpstr>What’s included in the January 2024 Release</vt:lpstr>
      <vt:lpstr>What’s included in the January 2024 Release</vt:lpstr>
      <vt:lpstr>What’s included in the January 2024 Release</vt:lpstr>
      <vt:lpstr>What’s included in the January 2024 Release</vt:lpstr>
      <vt:lpstr>For more detailed description and rationale for updates see: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Dorothea Izzo</dc:creator>
  <cp:lastModifiedBy>Robert Ferendo</cp:lastModifiedBy>
  <cp:revision>354</cp:revision>
  <dcterms:created xsi:type="dcterms:W3CDTF">2022-06-22T18:46:10Z</dcterms:created>
  <dcterms:modified xsi:type="dcterms:W3CDTF">2024-01-31T22:32:50Z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0x01010063C6CA11A80C4341A90477544E90E571</vt:lpwstr>
  </property>
  <property fmtid="{D5CDD505-2E9C-101B-9397-08002B2CF9AE}" pid="3" name="_dlc_DocIdItemGuid">
    <vt:lpwstr>87634fdf-db14-4a65-869c-263ff9967cd9</vt:lpwstr>
  </property>
  <property fmtid="{D5CDD505-2E9C-101B-9397-08002B2CF9AE}" pid="4" name="MediaServiceImageTags">
    <vt:lpwstr/>
  </property>
</Properties>
</file>