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6"/>
  </p:notesMasterIdLst>
  <p:handoutMasterIdLst>
    <p:handoutMasterId r:id="rId27"/>
  </p:handoutMasterIdLst>
  <p:sldIdLst>
    <p:sldId id="463" r:id="rId2"/>
    <p:sldId id="465" r:id="rId3"/>
    <p:sldId id="454" r:id="rId4"/>
    <p:sldId id="455" r:id="rId5"/>
    <p:sldId id="462" r:id="rId6"/>
    <p:sldId id="459" r:id="rId7"/>
    <p:sldId id="461" r:id="rId8"/>
    <p:sldId id="456" r:id="rId9"/>
    <p:sldId id="444" r:id="rId10"/>
    <p:sldId id="368" r:id="rId11"/>
    <p:sldId id="434" r:id="rId12"/>
    <p:sldId id="418" r:id="rId13"/>
    <p:sldId id="450" r:id="rId14"/>
    <p:sldId id="425" r:id="rId15"/>
    <p:sldId id="435" r:id="rId16"/>
    <p:sldId id="457" r:id="rId17"/>
    <p:sldId id="458" r:id="rId18"/>
    <p:sldId id="436" r:id="rId19"/>
    <p:sldId id="437" r:id="rId20"/>
    <p:sldId id="438" r:id="rId21"/>
    <p:sldId id="464" r:id="rId22"/>
    <p:sldId id="443" r:id="rId23"/>
    <p:sldId id="466" r:id="rId24"/>
    <p:sldId id="399" r:id="rId25"/>
  </p:sldIdLst>
  <p:sldSz cx="9144000" cy="5143500" type="screen16x9"/>
  <p:notesSz cx="6797675" cy="9874250"/>
  <p:embeddedFontLst>
    <p:embeddedFont>
      <p:font typeface="Aharoni" pitchFamily="2" charset="-79"/>
      <p:bold r:id="rId28"/>
    </p:embeddedFont>
    <p:embeddedFont>
      <p:font typeface="Verdana" pitchFamily="34" charset="0"/>
      <p:regular r:id="rId29"/>
      <p:bold r:id="rId30"/>
      <p:italic r:id="rId31"/>
      <p:boldItalic r:id="rId32"/>
    </p:embeddedFont>
    <p:embeddedFont>
      <p:font typeface="Calibri" pitchFamily="34" charset="0"/>
      <p:regular r:id="rId33"/>
      <p:bold r:id="rId34"/>
      <p:italic r:id="rId35"/>
      <p:boldItalic r:id="rId36"/>
    </p:embeddedFont>
  </p:embeddedFontLst>
  <p:defaultTextStyle>
    <a:defPPr>
      <a:defRPr lang="en-US"/>
    </a:defPPr>
    <a:lvl1pPr algn="l" rtl="0" fontAlgn="base">
      <a:spcBef>
        <a:spcPct val="0"/>
      </a:spcBef>
      <a:spcAft>
        <a:spcPct val="0"/>
      </a:spcAft>
      <a:defRPr kern="1200">
        <a:solidFill>
          <a:schemeClr val="tx1"/>
        </a:solidFill>
        <a:latin typeface="Trade Gothic LT Std Cn"/>
        <a:ea typeface="+mn-ea"/>
        <a:cs typeface="Arial" charset="0"/>
      </a:defRPr>
    </a:lvl1pPr>
    <a:lvl2pPr marL="457200" algn="l" rtl="0" fontAlgn="base">
      <a:spcBef>
        <a:spcPct val="0"/>
      </a:spcBef>
      <a:spcAft>
        <a:spcPct val="0"/>
      </a:spcAft>
      <a:defRPr kern="1200">
        <a:solidFill>
          <a:schemeClr val="tx1"/>
        </a:solidFill>
        <a:latin typeface="Trade Gothic LT Std Cn"/>
        <a:ea typeface="+mn-ea"/>
        <a:cs typeface="Arial" charset="0"/>
      </a:defRPr>
    </a:lvl2pPr>
    <a:lvl3pPr marL="914400" algn="l" rtl="0" fontAlgn="base">
      <a:spcBef>
        <a:spcPct val="0"/>
      </a:spcBef>
      <a:spcAft>
        <a:spcPct val="0"/>
      </a:spcAft>
      <a:defRPr kern="1200">
        <a:solidFill>
          <a:schemeClr val="tx1"/>
        </a:solidFill>
        <a:latin typeface="Trade Gothic LT Std Cn"/>
        <a:ea typeface="+mn-ea"/>
        <a:cs typeface="Arial" charset="0"/>
      </a:defRPr>
    </a:lvl3pPr>
    <a:lvl4pPr marL="1371600" algn="l" rtl="0" fontAlgn="base">
      <a:spcBef>
        <a:spcPct val="0"/>
      </a:spcBef>
      <a:spcAft>
        <a:spcPct val="0"/>
      </a:spcAft>
      <a:defRPr kern="1200">
        <a:solidFill>
          <a:schemeClr val="tx1"/>
        </a:solidFill>
        <a:latin typeface="Trade Gothic LT Std Cn"/>
        <a:ea typeface="+mn-ea"/>
        <a:cs typeface="Arial" charset="0"/>
      </a:defRPr>
    </a:lvl4pPr>
    <a:lvl5pPr marL="1828800" algn="l" rtl="0" fontAlgn="base">
      <a:spcBef>
        <a:spcPct val="0"/>
      </a:spcBef>
      <a:spcAft>
        <a:spcPct val="0"/>
      </a:spcAft>
      <a:defRPr kern="1200">
        <a:solidFill>
          <a:schemeClr val="tx1"/>
        </a:solidFill>
        <a:latin typeface="Trade Gothic LT Std Cn"/>
        <a:ea typeface="+mn-ea"/>
        <a:cs typeface="Arial" charset="0"/>
      </a:defRPr>
    </a:lvl5pPr>
    <a:lvl6pPr marL="2286000" algn="l" defTabSz="914400" rtl="0" eaLnBrk="1" latinLnBrk="0" hangingPunct="1">
      <a:defRPr kern="1200">
        <a:solidFill>
          <a:schemeClr val="tx1"/>
        </a:solidFill>
        <a:latin typeface="Trade Gothic LT Std Cn"/>
        <a:ea typeface="+mn-ea"/>
        <a:cs typeface="Arial" charset="0"/>
      </a:defRPr>
    </a:lvl6pPr>
    <a:lvl7pPr marL="2743200" algn="l" defTabSz="914400" rtl="0" eaLnBrk="1" latinLnBrk="0" hangingPunct="1">
      <a:defRPr kern="1200">
        <a:solidFill>
          <a:schemeClr val="tx1"/>
        </a:solidFill>
        <a:latin typeface="Trade Gothic LT Std Cn"/>
        <a:ea typeface="+mn-ea"/>
        <a:cs typeface="Arial" charset="0"/>
      </a:defRPr>
    </a:lvl7pPr>
    <a:lvl8pPr marL="3200400" algn="l" defTabSz="914400" rtl="0" eaLnBrk="1" latinLnBrk="0" hangingPunct="1">
      <a:defRPr kern="1200">
        <a:solidFill>
          <a:schemeClr val="tx1"/>
        </a:solidFill>
        <a:latin typeface="Trade Gothic LT Std Cn"/>
        <a:ea typeface="+mn-ea"/>
        <a:cs typeface="Arial" charset="0"/>
      </a:defRPr>
    </a:lvl8pPr>
    <a:lvl9pPr marL="3657600" algn="l" defTabSz="914400" rtl="0" eaLnBrk="1" latinLnBrk="0" hangingPunct="1">
      <a:defRPr kern="1200">
        <a:solidFill>
          <a:schemeClr val="tx1"/>
        </a:solidFill>
        <a:latin typeface="Trade Gothic LT Std Cn"/>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ACC6"/>
    <a:srgbClr val="333399"/>
    <a:srgbClr val="7160A8"/>
    <a:srgbClr val="5767B4"/>
    <a:srgbClr val="4F91C0"/>
    <a:srgbClr val="48B4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53" autoAdjust="0"/>
    <p:restoredTop sz="95363" autoAdjust="0"/>
  </p:normalViewPr>
  <p:slideViewPr>
    <p:cSldViewPr>
      <p:cViewPr>
        <p:scale>
          <a:sx n="100" d="100"/>
          <a:sy n="100" d="100"/>
        </p:scale>
        <p:origin x="-606" y="-72"/>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font" Target="fonts/font3.fntdata"/><Relationship Id="rId35" Type="http://schemas.openxmlformats.org/officeDocument/2006/relationships/font" Target="fonts/font8.fntdata"/></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DA2C87-BB2B-460D-85FC-8C998E9D2B93}" type="doc">
      <dgm:prSet loTypeId="urn:microsoft.com/office/officeart/2005/8/layout/radial6" loCatId="relationship" qsTypeId="urn:microsoft.com/office/officeart/2005/8/quickstyle/simple1#4" qsCatId="simple" csTypeId="urn:microsoft.com/office/officeart/2005/8/colors/colorful4" csCatId="colorful" phldr="1"/>
      <dgm:spPr/>
      <dgm:t>
        <a:bodyPr/>
        <a:lstStyle/>
        <a:p>
          <a:endParaRPr lang="en-US"/>
        </a:p>
      </dgm:t>
    </dgm:pt>
    <dgm:pt modelId="{07D9B16F-8DF4-4ED2-B883-E0743DAB4CFA}">
      <dgm:prSet phldrT="[Text]" custT="1"/>
      <dgm:spPr/>
      <dgm:t>
        <a:bodyPr/>
        <a:lstStyle/>
        <a:p>
          <a:r>
            <a:rPr lang="en-GB" sz="2000" b="1" dirty="0" smtClean="0">
              <a:latin typeface="Verdana" pitchFamily="34" charset="0"/>
              <a:ea typeface="Verdana" pitchFamily="34" charset="0"/>
              <a:cs typeface="Verdana" pitchFamily="34" charset="0"/>
            </a:rPr>
            <a:t>Freelancers</a:t>
          </a:r>
          <a:endParaRPr lang="en-US" sz="2000" b="1" dirty="0">
            <a:latin typeface="Verdana" pitchFamily="34" charset="0"/>
            <a:ea typeface="Verdana" pitchFamily="34" charset="0"/>
            <a:cs typeface="Verdana" pitchFamily="34" charset="0"/>
          </a:endParaRPr>
        </a:p>
      </dgm:t>
    </dgm:pt>
    <dgm:pt modelId="{642E7DC7-65FF-41A5-9E98-B8CED84178A9}" type="parTrans" cxnId="{AD2F0372-6A5F-4A4E-8BBE-5F7F7C722A88}">
      <dgm:prSet/>
      <dgm:spPr/>
      <dgm:t>
        <a:bodyPr/>
        <a:lstStyle/>
        <a:p>
          <a:endParaRPr lang="en-US"/>
        </a:p>
      </dgm:t>
    </dgm:pt>
    <dgm:pt modelId="{90BE422D-07B8-428C-8AD8-B8F1998C20B7}" type="sibTrans" cxnId="{AD2F0372-6A5F-4A4E-8BBE-5F7F7C722A88}">
      <dgm:prSet/>
      <dgm:spPr/>
      <dgm:t>
        <a:bodyPr/>
        <a:lstStyle/>
        <a:p>
          <a:endParaRPr lang="en-US"/>
        </a:p>
      </dgm:t>
    </dgm:pt>
    <dgm:pt modelId="{87B9AF48-6B24-4892-98AB-7A05C647A405}">
      <dgm:prSet phldrT="[Text]" custT="1"/>
      <dgm:spPr/>
      <dgm:t>
        <a:bodyPr/>
        <a:lstStyle/>
        <a:p>
          <a:endParaRPr lang="en-US" sz="1100" b="1" dirty="0">
            <a:latin typeface="Verdana" pitchFamily="34" charset="0"/>
            <a:ea typeface="Verdana" pitchFamily="34" charset="0"/>
            <a:cs typeface="Verdana" pitchFamily="34" charset="0"/>
          </a:endParaRPr>
        </a:p>
      </dgm:t>
    </dgm:pt>
    <dgm:pt modelId="{A1FCE9BD-F5B1-4DA1-ABEC-AAD08F3DE280}" type="parTrans" cxnId="{25E3C99E-7730-406A-8059-FEA44E3B0173}">
      <dgm:prSet/>
      <dgm:spPr/>
      <dgm:t>
        <a:bodyPr/>
        <a:lstStyle/>
        <a:p>
          <a:endParaRPr lang="en-US"/>
        </a:p>
      </dgm:t>
    </dgm:pt>
    <dgm:pt modelId="{4563BCAD-2BC1-492D-A277-6CB7AC6F9C8A}" type="sibTrans" cxnId="{25E3C99E-7730-406A-8059-FEA44E3B0173}">
      <dgm:prSet/>
      <dgm:spPr/>
      <dgm:t>
        <a:bodyPr/>
        <a:lstStyle/>
        <a:p>
          <a:endParaRPr lang="en-US"/>
        </a:p>
      </dgm:t>
    </dgm:pt>
    <dgm:pt modelId="{ACCB729D-981E-4F9B-8094-773BD500724D}">
      <dgm:prSet phldrT="[Text]" custT="1"/>
      <dgm:spPr/>
      <dgm:t>
        <a:bodyPr/>
        <a:lstStyle/>
        <a:p>
          <a:r>
            <a:rPr lang="en-GB" sz="850" b="1" dirty="0" smtClean="0">
              <a:latin typeface="Verdana" pitchFamily="34" charset="0"/>
              <a:ea typeface="Verdana" pitchFamily="34" charset="0"/>
              <a:cs typeface="Verdana" pitchFamily="34" charset="0"/>
            </a:rPr>
            <a:t>Sole</a:t>
          </a:r>
          <a:r>
            <a:rPr lang="en-GB" sz="1100" b="1" dirty="0" smtClean="0">
              <a:latin typeface="Verdana" pitchFamily="34" charset="0"/>
              <a:ea typeface="Verdana" pitchFamily="34" charset="0"/>
              <a:cs typeface="Verdana" pitchFamily="34" charset="0"/>
            </a:rPr>
            <a:t> </a:t>
          </a:r>
          <a:r>
            <a:rPr lang="en-GB" sz="850" b="1" dirty="0" smtClean="0">
              <a:latin typeface="Verdana" pitchFamily="34" charset="0"/>
              <a:ea typeface="Verdana" pitchFamily="34" charset="0"/>
              <a:cs typeface="Verdana" pitchFamily="34" charset="0"/>
            </a:rPr>
            <a:t>Traders</a:t>
          </a:r>
          <a:endParaRPr lang="en-US" sz="850" b="1" dirty="0">
            <a:latin typeface="Verdana" pitchFamily="34" charset="0"/>
            <a:ea typeface="Verdana" pitchFamily="34" charset="0"/>
            <a:cs typeface="Verdana" pitchFamily="34" charset="0"/>
          </a:endParaRPr>
        </a:p>
      </dgm:t>
    </dgm:pt>
    <dgm:pt modelId="{4F264645-AF38-4770-818E-711187C42F1E}" type="parTrans" cxnId="{DDF8154D-A3D3-45A2-9392-2AEAE4E0C6A9}">
      <dgm:prSet/>
      <dgm:spPr/>
      <dgm:t>
        <a:bodyPr/>
        <a:lstStyle/>
        <a:p>
          <a:endParaRPr lang="en-US"/>
        </a:p>
      </dgm:t>
    </dgm:pt>
    <dgm:pt modelId="{FC4BC28B-42A0-4D3B-BE2A-E9AA26DD651C}" type="sibTrans" cxnId="{DDF8154D-A3D3-45A2-9392-2AEAE4E0C6A9}">
      <dgm:prSet/>
      <dgm:spPr/>
      <dgm:t>
        <a:bodyPr/>
        <a:lstStyle/>
        <a:p>
          <a:endParaRPr lang="en-US"/>
        </a:p>
      </dgm:t>
    </dgm:pt>
    <dgm:pt modelId="{0116D236-7A32-4D68-97FF-1C3E11AE5EEE}">
      <dgm:prSet phldrT="[Text]" custT="1"/>
      <dgm:spPr/>
      <dgm:t>
        <a:bodyPr/>
        <a:lstStyle/>
        <a:p>
          <a:endParaRPr lang="en-US" sz="1100" b="1" dirty="0">
            <a:latin typeface="Verdana" pitchFamily="34" charset="0"/>
            <a:ea typeface="Verdana" pitchFamily="34" charset="0"/>
            <a:cs typeface="Verdana" pitchFamily="34" charset="0"/>
          </a:endParaRPr>
        </a:p>
      </dgm:t>
    </dgm:pt>
    <dgm:pt modelId="{A2866083-5500-46CC-BDA5-873FC57B8D54}" type="parTrans" cxnId="{9306697A-358C-4DF7-A9A5-1D1D242FCB3D}">
      <dgm:prSet/>
      <dgm:spPr/>
      <dgm:t>
        <a:bodyPr/>
        <a:lstStyle/>
        <a:p>
          <a:endParaRPr lang="en-US"/>
        </a:p>
      </dgm:t>
    </dgm:pt>
    <dgm:pt modelId="{56049170-B7D2-4FC4-808A-6EBB66D25215}" type="sibTrans" cxnId="{9306697A-358C-4DF7-A9A5-1D1D242FCB3D}">
      <dgm:prSet/>
      <dgm:spPr/>
      <dgm:t>
        <a:bodyPr/>
        <a:lstStyle/>
        <a:p>
          <a:endParaRPr lang="en-US"/>
        </a:p>
      </dgm:t>
    </dgm:pt>
    <dgm:pt modelId="{660FD52A-48C1-44ED-B80D-64CCB5C9E71D}">
      <dgm:prSet phldrT="[Text]" custT="1"/>
      <dgm:spPr/>
      <dgm:t>
        <a:bodyPr/>
        <a:lstStyle/>
        <a:p>
          <a:r>
            <a:rPr lang="en-GB" sz="850" b="1" dirty="0" smtClean="0">
              <a:latin typeface="Verdana" pitchFamily="34" charset="0"/>
              <a:ea typeface="Verdana" pitchFamily="34" charset="0"/>
              <a:cs typeface="Verdana" pitchFamily="34" charset="0"/>
            </a:rPr>
            <a:t>One Person Enterprises</a:t>
          </a:r>
          <a:endParaRPr lang="en-US" sz="850" b="1" dirty="0">
            <a:latin typeface="Verdana" pitchFamily="34" charset="0"/>
            <a:ea typeface="Verdana" pitchFamily="34" charset="0"/>
            <a:cs typeface="Verdana" pitchFamily="34" charset="0"/>
          </a:endParaRPr>
        </a:p>
      </dgm:t>
    </dgm:pt>
    <dgm:pt modelId="{21A0233D-ACC9-4761-8128-A0D62B83FB98}" type="parTrans" cxnId="{CC514362-D776-4A60-B84D-BA9CED367BF1}">
      <dgm:prSet/>
      <dgm:spPr/>
      <dgm:t>
        <a:bodyPr/>
        <a:lstStyle/>
        <a:p>
          <a:endParaRPr lang="en-US"/>
        </a:p>
      </dgm:t>
    </dgm:pt>
    <dgm:pt modelId="{88086971-5926-41FB-92EC-E2E41EA53755}" type="sibTrans" cxnId="{CC514362-D776-4A60-B84D-BA9CED367BF1}">
      <dgm:prSet/>
      <dgm:spPr/>
      <dgm:t>
        <a:bodyPr/>
        <a:lstStyle/>
        <a:p>
          <a:endParaRPr lang="en-US"/>
        </a:p>
      </dgm:t>
    </dgm:pt>
    <dgm:pt modelId="{E6753858-4A21-4738-AEE6-83A4DF17D909}">
      <dgm:prSet phldrT="[Text]" custT="1"/>
      <dgm:spPr/>
      <dgm:t>
        <a:bodyPr/>
        <a:lstStyle/>
        <a:p>
          <a:r>
            <a:rPr lang="en-GB" sz="800" b="1" dirty="0" smtClean="0">
              <a:latin typeface="Verdana" pitchFamily="34" charset="0"/>
              <a:ea typeface="Verdana" pitchFamily="34" charset="0"/>
              <a:cs typeface="Verdana" pitchFamily="34" charset="0"/>
            </a:rPr>
            <a:t>Contractors</a:t>
          </a:r>
          <a:endParaRPr lang="en-US" sz="800" b="1" dirty="0">
            <a:latin typeface="Verdana" pitchFamily="34" charset="0"/>
            <a:ea typeface="Verdana" pitchFamily="34" charset="0"/>
            <a:cs typeface="Verdana" pitchFamily="34" charset="0"/>
          </a:endParaRPr>
        </a:p>
      </dgm:t>
    </dgm:pt>
    <dgm:pt modelId="{7D47F9FF-02D9-4761-A360-FA1A5BCA4855}" type="parTrans" cxnId="{CFE5C9BD-E175-4E16-8AFF-3F51335E7249}">
      <dgm:prSet/>
      <dgm:spPr/>
      <dgm:t>
        <a:bodyPr/>
        <a:lstStyle/>
        <a:p>
          <a:endParaRPr lang="en-US"/>
        </a:p>
      </dgm:t>
    </dgm:pt>
    <dgm:pt modelId="{9B97B85D-AA1B-4AC2-8D1A-991569C9F27B}" type="sibTrans" cxnId="{CFE5C9BD-E175-4E16-8AFF-3F51335E7249}">
      <dgm:prSet/>
      <dgm:spPr/>
      <dgm:t>
        <a:bodyPr/>
        <a:lstStyle/>
        <a:p>
          <a:endParaRPr lang="en-US"/>
        </a:p>
      </dgm:t>
    </dgm:pt>
    <dgm:pt modelId="{5DAB964F-4FC5-42F3-A5E4-4205A270F958}">
      <dgm:prSet phldrT="[Text]" custT="1"/>
      <dgm:spPr/>
      <dgm:t>
        <a:bodyPr/>
        <a:lstStyle/>
        <a:p>
          <a:r>
            <a:rPr lang="en-GB" sz="850" b="1" dirty="0" smtClean="0">
              <a:latin typeface="Verdana" pitchFamily="34" charset="0"/>
              <a:ea typeface="Verdana" pitchFamily="34" charset="0"/>
              <a:cs typeface="Verdana" pitchFamily="34" charset="0"/>
            </a:rPr>
            <a:t>Self -Employed</a:t>
          </a:r>
        </a:p>
      </dgm:t>
    </dgm:pt>
    <dgm:pt modelId="{458F1AEF-A637-4164-8238-BB56B4597929}" type="parTrans" cxnId="{CDFA353F-5244-4367-B1FA-926F7E268324}">
      <dgm:prSet/>
      <dgm:spPr/>
      <dgm:t>
        <a:bodyPr/>
        <a:lstStyle/>
        <a:p>
          <a:endParaRPr lang="en-US"/>
        </a:p>
      </dgm:t>
    </dgm:pt>
    <dgm:pt modelId="{A687D077-7ACC-4D12-9B58-79DBA36CCCCA}" type="sibTrans" cxnId="{CDFA353F-5244-4367-B1FA-926F7E268324}">
      <dgm:prSet/>
      <dgm:spPr/>
      <dgm:t>
        <a:bodyPr/>
        <a:lstStyle/>
        <a:p>
          <a:endParaRPr lang="en-US"/>
        </a:p>
      </dgm:t>
    </dgm:pt>
    <dgm:pt modelId="{7588F1BD-450B-47C7-8DF9-28CBF8985EE6}">
      <dgm:prSet phldrT="[Text]" custT="1"/>
      <dgm:spPr/>
      <dgm:t>
        <a:bodyPr/>
        <a:lstStyle/>
        <a:p>
          <a:r>
            <a:rPr lang="en-GB" sz="850" b="1" dirty="0" err="1" smtClean="0">
              <a:latin typeface="Verdana" pitchFamily="34" charset="0"/>
              <a:ea typeface="Verdana" pitchFamily="34" charset="0"/>
              <a:cs typeface="Verdana" pitchFamily="34" charset="0"/>
            </a:rPr>
            <a:t>Nano</a:t>
          </a:r>
          <a:r>
            <a:rPr lang="en-GB" sz="850" b="1" dirty="0" smtClean="0">
              <a:latin typeface="Verdana" pitchFamily="34" charset="0"/>
              <a:ea typeface="Verdana" pitchFamily="34" charset="0"/>
              <a:cs typeface="Verdana" pitchFamily="34" charset="0"/>
            </a:rPr>
            <a:t>-businesses</a:t>
          </a:r>
          <a:endParaRPr lang="en-US" sz="850" b="1" dirty="0">
            <a:latin typeface="Verdana" pitchFamily="34" charset="0"/>
            <a:ea typeface="Verdana" pitchFamily="34" charset="0"/>
            <a:cs typeface="Verdana" pitchFamily="34" charset="0"/>
          </a:endParaRPr>
        </a:p>
      </dgm:t>
    </dgm:pt>
    <dgm:pt modelId="{40338732-C6C7-42A7-99B9-C53DAC221EC7}" type="parTrans" cxnId="{D895F18D-9C31-4A0B-9A1E-F3293C3D9A11}">
      <dgm:prSet/>
      <dgm:spPr/>
      <dgm:t>
        <a:bodyPr/>
        <a:lstStyle/>
        <a:p>
          <a:endParaRPr lang="en-US"/>
        </a:p>
      </dgm:t>
    </dgm:pt>
    <dgm:pt modelId="{05DA2AE1-F0EA-4EAF-9793-C22109570734}" type="sibTrans" cxnId="{D895F18D-9C31-4A0B-9A1E-F3293C3D9A11}">
      <dgm:prSet/>
      <dgm:spPr/>
      <dgm:t>
        <a:bodyPr/>
        <a:lstStyle/>
        <a:p>
          <a:endParaRPr lang="en-US"/>
        </a:p>
      </dgm:t>
    </dgm:pt>
    <dgm:pt modelId="{FC8B8802-F819-4803-A311-E0A2E29D4CE8}" type="pres">
      <dgm:prSet presAssocID="{CCDA2C87-BB2B-460D-85FC-8C998E9D2B93}" presName="Name0" presStyleCnt="0">
        <dgm:presLayoutVars>
          <dgm:chMax val="1"/>
          <dgm:dir/>
          <dgm:animLvl val="ctr"/>
          <dgm:resizeHandles val="exact"/>
        </dgm:presLayoutVars>
      </dgm:prSet>
      <dgm:spPr/>
      <dgm:t>
        <a:bodyPr/>
        <a:lstStyle/>
        <a:p>
          <a:endParaRPr lang="en-US"/>
        </a:p>
      </dgm:t>
    </dgm:pt>
    <dgm:pt modelId="{65826EBA-97EE-47D7-BDC7-F654EB9B6C43}" type="pres">
      <dgm:prSet presAssocID="{07D9B16F-8DF4-4ED2-B883-E0743DAB4CFA}" presName="centerShape" presStyleLbl="node0" presStyleIdx="0" presStyleCnt="1" custScaleX="198932" custScaleY="199044" custLinFactNeighborX="-88" custLinFactNeighborY="-44"/>
      <dgm:spPr/>
      <dgm:t>
        <a:bodyPr/>
        <a:lstStyle/>
        <a:p>
          <a:endParaRPr lang="en-US"/>
        </a:p>
      </dgm:t>
    </dgm:pt>
    <dgm:pt modelId="{E565494B-1446-4A8C-9223-D7A6D102FF01}" type="pres">
      <dgm:prSet presAssocID="{87B9AF48-6B24-4892-98AB-7A05C647A405}" presName="node" presStyleLbl="node1" presStyleIdx="0" presStyleCnt="7" custScaleX="113127" custScaleY="113127">
        <dgm:presLayoutVars>
          <dgm:bulletEnabled val="1"/>
        </dgm:presLayoutVars>
      </dgm:prSet>
      <dgm:spPr/>
      <dgm:t>
        <a:bodyPr/>
        <a:lstStyle/>
        <a:p>
          <a:endParaRPr lang="en-US"/>
        </a:p>
      </dgm:t>
    </dgm:pt>
    <dgm:pt modelId="{01B53400-5857-4D01-BA34-C18B2E73339B}" type="pres">
      <dgm:prSet presAssocID="{87B9AF48-6B24-4892-98AB-7A05C647A405}" presName="dummy" presStyleCnt="0"/>
      <dgm:spPr/>
      <dgm:t>
        <a:bodyPr/>
        <a:lstStyle/>
        <a:p>
          <a:endParaRPr lang="en-US"/>
        </a:p>
      </dgm:t>
    </dgm:pt>
    <dgm:pt modelId="{BFA9E99C-2FDC-48FB-B28C-8FFBA78A9A3A}" type="pres">
      <dgm:prSet presAssocID="{4563BCAD-2BC1-492D-A277-6CB7AC6F9C8A}" presName="sibTrans" presStyleLbl="sibTrans2D1" presStyleIdx="0" presStyleCnt="7"/>
      <dgm:spPr/>
      <dgm:t>
        <a:bodyPr/>
        <a:lstStyle/>
        <a:p>
          <a:endParaRPr lang="en-US"/>
        </a:p>
      </dgm:t>
    </dgm:pt>
    <dgm:pt modelId="{528A8A54-FF04-42BC-8FBB-5E684E9E97FE}" type="pres">
      <dgm:prSet presAssocID="{660FD52A-48C1-44ED-B80D-64CCB5C9E71D}" presName="node" presStyleLbl="node1" presStyleIdx="1" presStyleCnt="7" custScaleX="113127" custScaleY="113127">
        <dgm:presLayoutVars>
          <dgm:bulletEnabled val="1"/>
        </dgm:presLayoutVars>
      </dgm:prSet>
      <dgm:spPr/>
      <dgm:t>
        <a:bodyPr/>
        <a:lstStyle/>
        <a:p>
          <a:endParaRPr lang="en-US"/>
        </a:p>
      </dgm:t>
    </dgm:pt>
    <dgm:pt modelId="{5B4413C1-2E90-4431-9C4F-C2CC2ED3EC00}" type="pres">
      <dgm:prSet presAssocID="{660FD52A-48C1-44ED-B80D-64CCB5C9E71D}" presName="dummy" presStyleCnt="0"/>
      <dgm:spPr/>
      <dgm:t>
        <a:bodyPr/>
        <a:lstStyle/>
        <a:p>
          <a:endParaRPr lang="en-US"/>
        </a:p>
      </dgm:t>
    </dgm:pt>
    <dgm:pt modelId="{362CEB6D-2818-43F5-B97D-6895543434B9}" type="pres">
      <dgm:prSet presAssocID="{88086971-5926-41FB-92EC-E2E41EA53755}" presName="sibTrans" presStyleLbl="sibTrans2D1" presStyleIdx="1" presStyleCnt="7"/>
      <dgm:spPr/>
      <dgm:t>
        <a:bodyPr/>
        <a:lstStyle/>
        <a:p>
          <a:endParaRPr lang="en-US"/>
        </a:p>
      </dgm:t>
    </dgm:pt>
    <dgm:pt modelId="{81DF56C5-E972-4E46-8006-17E5A2E831BE}" type="pres">
      <dgm:prSet presAssocID="{E6753858-4A21-4738-AEE6-83A4DF17D909}" presName="node" presStyleLbl="node1" presStyleIdx="2" presStyleCnt="7" custScaleX="113127" custScaleY="113127">
        <dgm:presLayoutVars>
          <dgm:bulletEnabled val="1"/>
        </dgm:presLayoutVars>
      </dgm:prSet>
      <dgm:spPr/>
      <dgm:t>
        <a:bodyPr/>
        <a:lstStyle/>
        <a:p>
          <a:endParaRPr lang="en-US"/>
        </a:p>
      </dgm:t>
    </dgm:pt>
    <dgm:pt modelId="{0EEA276A-DF28-4BFA-8653-BEADAC42E369}" type="pres">
      <dgm:prSet presAssocID="{E6753858-4A21-4738-AEE6-83A4DF17D909}" presName="dummy" presStyleCnt="0"/>
      <dgm:spPr/>
      <dgm:t>
        <a:bodyPr/>
        <a:lstStyle/>
        <a:p>
          <a:endParaRPr lang="en-US"/>
        </a:p>
      </dgm:t>
    </dgm:pt>
    <dgm:pt modelId="{9ADA26E7-7A52-4DAA-9019-55C6804A1961}" type="pres">
      <dgm:prSet presAssocID="{9B97B85D-AA1B-4AC2-8D1A-991569C9F27B}" presName="sibTrans" presStyleLbl="sibTrans2D1" presStyleIdx="2" presStyleCnt="7"/>
      <dgm:spPr/>
      <dgm:t>
        <a:bodyPr/>
        <a:lstStyle/>
        <a:p>
          <a:endParaRPr lang="en-US"/>
        </a:p>
      </dgm:t>
    </dgm:pt>
    <dgm:pt modelId="{3C6602D1-5950-47DD-88E5-3E51B61FF52E}" type="pres">
      <dgm:prSet presAssocID="{5DAB964F-4FC5-42F3-A5E4-4205A270F958}" presName="node" presStyleLbl="node1" presStyleIdx="3" presStyleCnt="7" custScaleX="113127" custScaleY="113127">
        <dgm:presLayoutVars>
          <dgm:bulletEnabled val="1"/>
        </dgm:presLayoutVars>
      </dgm:prSet>
      <dgm:spPr/>
      <dgm:t>
        <a:bodyPr/>
        <a:lstStyle/>
        <a:p>
          <a:endParaRPr lang="en-US"/>
        </a:p>
      </dgm:t>
    </dgm:pt>
    <dgm:pt modelId="{929EC220-1057-4F1E-933C-75918B733AA4}" type="pres">
      <dgm:prSet presAssocID="{5DAB964F-4FC5-42F3-A5E4-4205A270F958}" presName="dummy" presStyleCnt="0"/>
      <dgm:spPr/>
      <dgm:t>
        <a:bodyPr/>
        <a:lstStyle/>
        <a:p>
          <a:endParaRPr lang="en-US"/>
        </a:p>
      </dgm:t>
    </dgm:pt>
    <dgm:pt modelId="{E35F2620-2F74-488A-BC3B-280F68B07A9E}" type="pres">
      <dgm:prSet presAssocID="{A687D077-7ACC-4D12-9B58-79DBA36CCCCA}" presName="sibTrans" presStyleLbl="sibTrans2D1" presStyleIdx="3" presStyleCnt="7" custScaleX="64153" custScaleY="44864"/>
      <dgm:spPr/>
      <dgm:t>
        <a:bodyPr/>
        <a:lstStyle/>
        <a:p>
          <a:endParaRPr lang="en-US"/>
        </a:p>
      </dgm:t>
    </dgm:pt>
    <dgm:pt modelId="{8F0A3F77-FB3C-430E-B1CF-F12E28824032}" type="pres">
      <dgm:prSet presAssocID="{7588F1BD-450B-47C7-8DF9-28CBF8985EE6}" presName="node" presStyleLbl="node1" presStyleIdx="4" presStyleCnt="7" custScaleX="113127" custScaleY="113127">
        <dgm:presLayoutVars>
          <dgm:bulletEnabled val="1"/>
        </dgm:presLayoutVars>
      </dgm:prSet>
      <dgm:spPr/>
      <dgm:t>
        <a:bodyPr/>
        <a:lstStyle/>
        <a:p>
          <a:endParaRPr lang="en-US"/>
        </a:p>
      </dgm:t>
    </dgm:pt>
    <dgm:pt modelId="{94E643BC-C1E3-46EF-B320-EB2F3DD12812}" type="pres">
      <dgm:prSet presAssocID="{7588F1BD-450B-47C7-8DF9-28CBF8985EE6}" presName="dummy" presStyleCnt="0"/>
      <dgm:spPr/>
      <dgm:t>
        <a:bodyPr/>
        <a:lstStyle/>
        <a:p>
          <a:endParaRPr lang="en-US"/>
        </a:p>
      </dgm:t>
    </dgm:pt>
    <dgm:pt modelId="{177BE6B5-BE9D-4154-AE83-CC5871E64AD2}" type="pres">
      <dgm:prSet presAssocID="{05DA2AE1-F0EA-4EAF-9793-C22109570734}" presName="sibTrans" presStyleLbl="sibTrans2D1" presStyleIdx="4" presStyleCnt="7"/>
      <dgm:spPr/>
      <dgm:t>
        <a:bodyPr/>
        <a:lstStyle/>
        <a:p>
          <a:endParaRPr lang="en-US"/>
        </a:p>
      </dgm:t>
    </dgm:pt>
    <dgm:pt modelId="{8B9FEFEE-5464-45A2-A56A-A59E50FB7C66}" type="pres">
      <dgm:prSet presAssocID="{ACCB729D-981E-4F9B-8094-773BD500724D}" presName="node" presStyleLbl="node1" presStyleIdx="5" presStyleCnt="7" custScaleX="113127" custScaleY="113127">
        <dgm:presLayoutVars>
          <dgm:bulletEnabled val="1"/>
        </dgm:presLayoutVars>
      </dgm:prSet>
      <dgm:spPr/>
      <dgm:t>
        <a:bodyPr/>
        <a:lstStyle/>
        <a:p>
          <a:endParaRPr lang="en-US"/>
        </a:p>
      </dgm:t>
    </dgm:pt>
    <dgm:pt modelId="{DEF93DA5-9429-430F-8E81-F719A32749E7}" type="pres">
      <dgm:prSet presAssocID="{ACCB729D-981E-4F9B-8094-773BD500724D}" presName="dummy" presStyleCnt="0"/>
      <dgm:spPr/>
      <dgm:t>
        <a:bodyPr/>
        <a:lstStyle/>
        <a:p>
          <a:endParaRPr lang="en-US"/>
        </a:p>
      </dgm:t>
    </dgm:pt>
    <dgm:pt modelId="{8FACF75A-DCDA-4897-8C15-2675E34544E0}" type="pres">
      <dgm:prSet presAssocID="{FC4BC28B-42A0-4D3B-BE2A-E9AA26DD651C}" presName="sibTrans" presStyleLbl="sibTrans2D1" presStyleIdx="5" presStyleCnt="7"/>
      <dgm:spPr/>
      <dgm:t>
        <a:bodyPr/>
        <a:lstStyle/>
        <a:p>
          <a:endParaRPr lang="en-US"/>
        </a:p>
      </dgm:t>
    </dgm:pt>
    <dgm:pt modelId="{FFEBA596-2DAF-4E70-9D74-FA7FB45E74C9}" type="pres">
      <dgm:prSet presAssocID="{0116D236-7A32-4D68-97FF-1C3E11AE5EEE}" presName="node" presStyleLbl="node1" presStyleIdx="6" presStyleCnt="7" custScaleX="113127" custScaleY="113127">
        <dgm:presLayoutVars>
          <dgm:bulletEnabled val="1"/>
        </dgm:presLayoutVars>
      </dgm:prSet>
      <dgm:spPr/>
      <dgm:t>
        <a:bodyPr/>
        <a:lstStyle/>
        <a:p>
          <a:endParaRPr lang="en-US"/>
        </a:p>
      </dgm:t>
    </dgm:pt>
    <dgm:pt modelId="{2F4B5D14-80D4-42A5-A98B-65B9D8A1835A}" type="pres">
      <dgm:prSet presAssocID="{0116D236-7A32-4D68-97FF-1C3E11AE5EEE}" presName="dummy" presStyleCnt="0"/>
      <dgm:spPr/>
      <dgm:t>
        <a:bodyPr/>
        <a:lstStyle/>
        <a:p>
          <a:endParaRPr lang="en-US"/>
        </a:p>
      </dgm:t>
    </dgm:pt>
    <dgm:pt modelId="{C5B89E91-3815-4DE7-B486-C6EA85D79748}" type="pres">
      <dgm:prSet presAssocID="{56049170-B7D2-4FC4-808A-6EBB66D25215}" presName="sibTrans" presStyleLbl="sibTrans2D1" presStyleIdx="6" presStyleCnt="7"/>
      <dgm:spPr/>
      <dgm:t>
        <a:bodyPr/>
        <a:lstStyle/>
        <a:p>
          <a:endParaRPr lang="en-US"/>
        </a:p>
      </dgm:t>
    </dgm:pt>
  </dgm:ptLst>
  <dgm:cxnLst>
    <dgm:cxn modelId="{CDFA353F-5244-4367-B1FA-926F7E268324}" srcId="{07D9B16F-8DF4-4ED2-B883-E0743DAB4CFA}" destId="{5DAB964F-4FC5-42F3-A5E4-4205A270F958}" srcOrd="3" destOrd="0" parTransId="{458F1AEF-A637-4164-8238-BB56B4597929}" sibTransId="{A687D077-7ACC-4D12-9B58-79DBA36CCCCA}"/>
    <dgm:cxn modelId="{E559BAFB-3A94-45C8-A9E8-198B31843813}" type="presOf" srcId="{660FD52A-48C1-44ED-B80D-64CCB5C9E71D}" destId="{528A8A54-FF04-42BC-8FBB-5E684E9E97FE}" srcOrd="0" destOrd="0" presId="urn:microsoft.com/office/officeart/2005/8/layout/radial6"/>
    <dgm:cxn modelId="{CC514362-D776-4A60-B84D-BA9CED367BF1}" srcId="{07D9B16F-8DF4-4ED2-B883-E0743DAB4CFA}" destId="{660FD52A-48C1-44ED-B80D-64CCB5C9E71D}" srcOrd="1" destOrd="0" parTransId="{21A0233D-ACC9-4761-8128-A0D62B83FB98}" sibTransId="{88086971-5926-41FB-92EC-E2E41EA53755}"/>
    <dgm:cxn modelId="{ACF0981D-8A09-4732-8435-C3AFACFA9288}" type="presOf" srcId="{05DA2AE1-F0EA-4EAF-9793-C22109570734}" destId="{177BE6B5-BE9D-4154-AE83-CC5871E64AD2}" srcOrd="0" destOrd="0" presId="urn:microsoft.com/office/officeart/2005/8/layout/radial6"/>
    <dgm:cxn modelId="{D4747CD1-2F71-4B54-9113-809BD29C2CEF}" type="presOf" srcId="{7588F1BD-450B-47C7-8DF9-28CBF8985EE6}" destId="{8F0A3F77-FB3C-430E-B1CF-F12E28824032}" srcOrd="0" destOrd="0" presId="urn:microsoft.com/office/officeart/2005/8/layout/radial6"/>
    <dgm:cxn modelId="{CFE5C9BD-E175-4E16-8AFF-3F51335E7249}" srcId="{07D9B16F-8DF4-4ED2-B883-E0743DAB4CFA}" destId="{E6753858-4A21-4738-AEE6-83A4DF17D909}" srcOrd="2" destOrd="0" parTransId="{7D47F9FF-02D9-4761-A360-FA1A5BCA4855}" sibTransId="{9B97B85D-AA1B-4AC2-8D1A-991569C9F27B}"/>
    <dgm:cxn modelId="{69CE5EC9-2198-461D-A007-0713C5B98AF3}" type="presOf" srcId="{4563BCAD-2BC1-492D-A277-6CB7AC6F9C8A}" destId="{BFA9E99C-2FDC-48FB-B28C-8FFBA78A9A3A}" srcOrd="0" destOrd="0" presId="urn:microsoft.com/office/officeart/2005/8/layout/radial6"/>
    <dgm:cxn modelId="{D82857AE-CFF6-4386-8856-EC4D656D925B}" type="presOf" srcId="{07D9B16F-8DF4-4ED2-B883-E0743DAB4CFA}" destId="{65826EBA-97EE-47D7-BDC7-F654EB9B6C43}" srcOrd="0" destOrd="0" presId="urn:microsoft.com/office/officeart/2005/8/layout/radial6"/>
    <dgm:cxn modelId="{0AB36FEE-903B-485C-8A24-5A0234ECF28D}" type="presOf" srcId="{E6753858-4A21-4738-AEE6-83A4DF17D909}" destId="{81DF56C5-E972-4E46-8006-17E5A2E831BE}" srcOrd="0" destOrd="0" presId="urn:microsoft.com/office/officeart/2005/8/layout/radial6"/>
    <dgm:cxn modelId="{6D68B9CF-D415-46EF-8293-E7F326F55B76}" type="presOf" srcId="{56049170-B7D2-4FC4-808A-6EBB66D25215}" destId="{C5B89E91-3815-4DE7-B486-C6EA85D79748}" srcOrd="0" destOrd="0" presId="urn:microsoft.com/office/officeart/2005/8/layout/radial6"/>
    <dgm:cxn modelId="{A1149112-D4C4-4854-B4B4-1DADA3DCDE95}" type="presOf" srcId="{A687D077-7ACC-4D12-9B58-79DBA36CCCCA}" destId="{E35F2620-2F74-488A-BC3B-280F68B07A9E}" srcOrd="0" destOrd="0" presId="urn:microsoft.com/office/officeart/2005/8/layout/radial6"/>
    <dgm:cxn modelId="{3F0F0797-6894-499B-8749-C533001F9A18}" type="presOf" srcId="{5DAB964F-4FC5-42F3-A5E4-4205A270F958}" destId="{3C6602D1-5950-47DD-88E5-3E51B61FF52E}" srcOrd="0" destOrd="0" presId="urn:microsoft.com/office/officeart/2005/8/layout/radial6"/>
    <dgm:cxn modelId="{3E1EB0D7-4D12-42A3-8688-7F835626AB97}" type="presOf" srcId="{ACCB729D-981E-4F9B-8094-773BD500724D}" destId="{8B9FEFEE-5464-45A2-A56A-A59E50FB7C66}" srcOrd="0" destOrd="0" presId="urn:microsoft.com/office/officeart/2005/8/layout/radial6"/>
    <dgm:cxn modelId="{513F2DF5-4B8E-4381-9D8D-8450498BE887}" type="presOf" srcId="{88086971-5926-41FB-92EC-E2E41EA53755}" destId="{362CEB6D-2818-43F5-B97D-6895543434B9}" srcOrd="0" destOrd="0" presId="urn:microsoft.com/office/officeart/2005/8/layout/radial6"/>
    <dgm:cxn modelId="{9306697A-358C-4DF7-A9A5-1D1D242FCB3D}" srcId="{07D9B16F-8DF4-4ED2-B883-E0743DAB4CFA}" destId="{0116D236-7A32-4D68-97FF-1C3E11AE5EEE}" srcOrd="6" destOrd="0" parTransId="{A2866083-5500-46CC-BDA5-873FC57B8D54}" sibTransId="{56049170-B7D2-4FC4-808A-6EBB66D25215}"/>
    <dgm:cxn modelId="{A48303ED-42C9-4D10-B0EF-E6C514A38B56}" type="presOf" srcId="{9B97B85D-AA1B-4AC2-8D1A-991569C9F27B}" destId="{9ADA26E7-7A52-4DAA-9019-55C6804A1961}" srcOrd="0" destOrd="0" presId="urn:microsoft.com/office/officeart/2005/8/layout/radial6"/>
    <dgm:cxn modelId="{D895F18D-9C31-4A0B-9A1E-F3293C3D9A11}" srcId="{07D9B16F-8DF4-4ED2-B883-E0743DAB4CFA}" destId="{7588F1BD-450B-47C7-8DF9-28CBF8985EE6}" srcOrd="4" destOrd="0" parTransId="{40338732-C6C7-42A7-99B9-C53DAC221EC7}" sibTransId="{05DA2AE1-F0EA-4EAF-9793-C22109570734}"/>
    <dgm:cxn modelId="{AD2F0372-6A5F-4A4E-8BBE-5F7F7C722A88}" srcId="{CCDA2C87-BB2B-460D-85FC-8C998E9D2B93}" destId="{07D9B16F-8DF4-4ED2-B883-E0743DAB4CFA}" srcOrd="0" destOrd="0" parTransId="{642E7DC7-65FF-41A5-9E98-B8CED84178A9}" sibTransId="{90BE422D-07B8-428C-8AD8-B8F1998C20B7}"/>
    <dgm:cxn modelId="{AE17566F-34FB-4A53-89B3-4D27E96842CC}" type="presOf" srcId="{87B9AF48-6B24-4892-98AB-7A05C647A405}" destId="{E565494B-1446-4A8C-9223-D7A6D102FF01}" srcOrd="0" destOrd="0" presId="urn:microsoft.com/office/officeart/2005/8/layout/radial6"/>
    <dgm:cxn modelId="{25E3C99E-7730-406A-8059-FEA44E3B0173}" srcId="{07D9B16F-8DF4-4ED2-B883-E0743DAB4CFA}" destId="{87B9AF48-6B24-4892-98AB-7A05C647A405}" srcOrd="0" destOrd="0" parTransId="{A1FCE9BD-F5B1-4DA1-ABEC-AAD08F3DE280}" sibTransId="{4563BCAD-2BC1-492D-A277-6CB7AC6F9C8A}"/>
    <dgm:cxn modelId="{EC70D93B-6FEE-4632-BEB3-63B704C7E2B7}" type="presOf" srcId="{CCDA2C87-BB2B-460D-85FC-8C998E9D2B93}" destId="{FC8B8802-F819-4803-A311-E0A2E29D4CE8}" srcOrd="0" destOrd="0" presId="urn:microsoft.com/office/officeart/2005/8/layout/radial6"/>
    <dgm:cxn modelId="{21CB9929-9C60-4EBF-A6DA-00FC6859DBCF}" type="presOf" srcId="{FC4BC28B-42A0-4D3B-BE2A-E9AA26DD651C}" destId="{8FACF75A-DCDA-4897-8C15-2675E34544E0}" srcOrd="0" destOrd="0" presId="urn:microsoft.com/office/officeart/2005/8/layout/radial6"/>
    <dgm:cxn modelId="{DDF8154D-A3D3-45A2-9392-2AEAE4E0C6A9}" srcId="{07D9B16F-8DF4-4ED2-B883-E0743DAB4CFA}" destId="{ACCB729D-981E-4F9B-8094-773BD500724D}" srcOrd="5" destOrd="0" parTransId="{4F264645-AF38-4770-818E-711187C42F1E}" sibTransId="{FC4BC28B-42A0-4D3B-BE2A-E9AA26DD651C}"/>
    <dgm:cxn modelId="{A4D71553-CFA0-43B6-B2CC-4B64DD13FA93}" type="presOf" srcId="{0116D236-7A32-4D68-97FF-1C3E11AE5EEE}" destId="{FFEBA596-2DAF-4E70-9D74-FA7FB45E74C9}" srcOrd="0" destOrd="0" presId="urn:microsoft.com/office/officeart/2005/8/layout/radial6"/>
    <dgm:cxn modelId="{41AF5853-5FF7-41DE-A896-0844DA70BF57}" type="presParOf" srcId="{FC8B8802-F819-4803-A311-E0A2E29D4CE8}" destId="{65826EBA-97EE-47D7-BDC7-F654EB9B6C43}" srcOrd="0" destOrd="0" presId="urn:microsoft.com/office/officeart/2005/8/layout/radial6"/>
    <dgm:cxn modelId="{9114F474-AEC7-4E44-BEA5-CC5EF4E1BA65}" type="presParOf" srcId="{FC8B8802-F819-4803-A311-E0A2E29D4CE8}" destId="{E565494B-1446-4A8C-9223-D7A6D102FF01}" srcOrd="1" destOrd="0" presId="urn:microsoft.com/office/officeart/2005/8/layout/radial6"/>
    <dgm:cxn modelId="{CCAEED80-FB1F-45E3-9E9A-92E4F1F1B683}" type="presParOf" srcId="{FC8B8802-F819-4803-A311-E0A2E29D4CE8}" destId="{01B53400-5857-4D01-BA34-C18B2E73339B}" srcOrd="2" destOrd="0" presId="urn:microsoft.com/office/officeart/2005/8/layout/radial6"/>
    <dgm:cxn modelId="{160438D7-FF42-4DA4-982C-C7828A4ED645}" type="presParOf" srcId="{FC8B8802-F819-4803-A311-E0A2E29D4CE8}" destId="{BFA9E99C-2FDC-48FB-B28C-8FFBA78A9A3A}" srcOrd="3" destOrd="0" presId="urn:microsoft.com/office/officeart/2005/8/layout/radial6"/>
    <dgm:cxn modelId="{E3511939-E8B7-4408-B94B-DD641244D695}" type="presParOf" srcId="{FC8B8802-F819-4803-A311-E0A2E29D4CE8}" destId="{528A8A54-FF04-42BC-8FBB-5E684E9E97FE}" srcOrd="4" destOrd="0" presId="urn:microsoft.com/office/officeart/2005/8/layout/radial6"/>
    <dgm:cxn modelId="{A5348ABC-7C3F-47AF-9DFF-F9F9B202FC5F}" type="presParOf" srcId="{FC8B8802-F819-4803-A311-E0A2E29D4CE8}" destId="{5B4413C1-2E90-4431-9C4F-C2CC2ED3EC00}" srcOrd="5" destOrd="0" presId="urn:microsoft.com/office/officeart/2005/8/layout/radial6"/>
    <dgm:cxn modelId="{2D756AB2-20CE-4E05-AF38-F2E71BB16574}" type="presParOf" srcId="{FC8B8802-F819-4803-A311-E0A2E29D4CE8}" destId="{362CEB6D-2818-43F5-B97D-6895543434B9}" srcOrd="6" destOrd="0" presId="urn:microsoft.com/office/officeart/2005/8/layout/radial6"/>
    <dgm:cxn modelId="{E254BA08-29D3-4FB4-AA66-CBE16C74572A}" type="presParOf" srcId="{FC8B8802-F819-4803-A311-E0A2E29D4CE8}" destId="{81DF56C5-E972-4E46-8006-17E5A2E831BE}" srcOrd="7" destOrd="0" presId="urn:microsoft.com/office/officeart/2005/8/layout/radial6"/>
    <dgm:cxn modelId="{2F1F5C9F-54B4-4120-8070-4390670CD31A}" type="presParOf" srcId="{FC8B8802-F819-4803-A311-E0A2E29D4CE8}" destId="{0EEA276A-DF28-4BFA-8653-BEADAC42E369}" srcOrd="8" destOrd="0" presId="urn:microsoft.com/office/officeart/2005/8/layout/radial6"/>
    <dgm:cxn modelId="{68081378-4A01-46C9-BF65-66344DDC8001}" type="presParOf" srcId="{FC8B8802-F819-4803-A311-E0A2E29D4CE8}" destId="{9ADA26E7-7A52-4DAA-9019-55C6804A1961}" srcOrd="9" destOrd="0" presId="urn:microsoft.com/office/officeart/2005/8/layout/radial6"/>
    <dgm:cxn modelId="{4FAD55E9-4663-461C-8E89-BC0A75F3A4B2}" type="presParOf" srcId="{FC8B8802-F819-4803-A311-E0A2E29D4CE8}" destId="{3C6602D1-5950-47DD-88E5-3E51B61FF52E}" srcOrd="10" destOrd="0" presId="urn:microsoft.com/office/officeart/2005/8/layout/radial6"/>
    <dgm:cxn modelId="{01C0A1EC-AF95-4B0F-8E43-67DC5BD0E555}" type="presParOf" srcId="{FC8B8802-F819-4803-A311-E0A2E29D4CE8}" destId="{929EC220-1057-4F1E-933C-75918B733AA4}" srcOrd="11" destOrd="0" presId="urn:microsoft.com/office/officeart/2005/8/layout/radial6"/>
    <dgm:cxn modelId="{12F262CC-B49C-4530-802D-BD9BD9941757}" type="presParOf" srcId="{FC8B8802-F819-4803-A311-E0A2E29D4CE8}" destId="{E35F2620-2F74-488A-BC3B-280F68B07A9E}" srcOrd="12" destOrd="0" presId="urn:microsoft.com/office/officeart/2005/8/layout/radial6"/>
    <dgm:cxn modelId="{243E73AB-A9B7-46D3-BED0-3BFD412BAC68}" type="presParOf" srcId="{FC8B8802-F819-4803-A311-E0A2E29D4CE8}" destId="{8F0A3F77-FB3C-430E-B1CF-F12E28824032}" srcOrd="13" destOrd="0" presId="urn:microsoft.com/office/officeart/2005/8/layout/radial6"/>
    <dgm:cxn modelId="{01AC7970-7B69-43C9-9A66-575D9062B854}" type="presParOf" srcId="{FC8B8802-F819-4803-A311-E0A2E29D4CE8}" destId="{94E643BC-C1E3-46EF-B320-EB2F3DD12812}" srcOrd="14" destOrd="0" presId="urn:microsoft.com/office/officeart/2005/8/layout/radial6"/>
    <dgm:cxn modelId="{5898B4CB-B011-4778-9D9A-B74B30E4A62F}" type="presParOf" srcId="{FC8B8802-F819-4803-A311-E0A2E29D4CE8}" destId="{177BE6B5-BE9D-4154-AE83-CC5871E64AD2}" srcOrd="15" destOrd="0" presId="urn:microsoft.com/office/officeart/2005/8/layout/radial6"/>
    <dgm:cxn modelId="{D7FC5378-03C3-4AC5-97ED-F984A37DD5B2}" type="presParOf" srcId="{FC8B8802-F819-4803-A311-E0A2E29D4CE8}" destId="{8B9FEFEE-5464-45A2-A56A-A59E50FB7C66}" srcOrd="16" destOrd="0" presId="urn:microsoft.com/office/officeart/2005/8/layout/radial6"/>
    <dgm:cxn modelId="{625FA2F9-E025-4773-8DE8-A1BD2193C81C}" type="presParOf" srcId="{FC8B8802-F819-4803-A311-E0A2E29D4CE8}" destId="{DEF93DA5-9429-430F-8E81-F719A32749E7}" srcOrd="17" destOrd="0" presId="urn:microsoft.com/office/officeart/2005/8/layout/radial6"/>
    <dgm:cxn modelId="{21BF0779-14FB-47A8-9122-B62C34BF0B3C}" type="presParOf" srcId="{FC8B8802-F819-4803-A311-E0A2E29D4CE8}" destId="{8FACF75A-DCDA-4897-8C15-2675E34544E0}" srcOrd="18" destOrd="0" presId="urn:microsoft.com/office/officeart/2005/8/layout/radial6"/>
    <dgm:cxn modelId="{4F0AA2BD-79BA-438B-BFF0-C810427B39A2}" type="presParOf" srcId="{FC8B8802-F819-4803-A311-E0A2E29D4CE8}" destId="{FFEBA596-2DAF-4E70-9D74-FA7FB45E74C9}" srcOrd="19" destOrd="0" presId="urn:microsoft.com/office/officeart/2005/8/layout/radial6"/>
    <dgm:cxn modelId="{4F98CA39-C0F0-4854-A5D9-7F7F24108472}" type="presParOf" srcId="{FC8B8802-F819-4803-A311-E0A2E29D4CE8}" destId="{2F4B5D14-80D4-42A5-A98B-65B9D8A1835A}" srcOrd="20" destOrd="0" presId="urn:microsoft.com/office/officeart/2005/8/layout/radial6"/>
    <dgm:cxn modelId="{53919BF4-D86A-4B13-B646-41F39B4EEA59}" type="presParOf" srcId="{FC8B8802-F819-4803-A311-E0A2E29D4CE8}" destId="{C5B89E91-3815-4DE7-B486-C6EA85D79748}" srcOrd="21"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9238AE5-9C9A-4C79-AD16-CCE3A7D9F9F0}" type="doc">
      <dgm:prSet loTypeId="urn:microsoft.com/office/officeart/2005/8/layout/radial6" loCatId="cycle" qsTypeId="urn:microsoft.com/office/officeart/2005/8/quickstyle/simple1#5" qsCatId="simple" csTypeId="urn:microsoft.com/office/officeart/2005/8/colors/accent1_2#1" csCatId="accent1" phldr="1"/>
      <dgm:spPr/>
      <dgm:t>
        <a:bodyPr/>
        <a:lstStyle/>
        <a:p>
          <a:endParaRPr lang="en-GB"/>
        </a:p>
      </dgm:t>
    </dgm:pt>
    <dgm:pt modelId="{7B4F5405-F47C-42AD-946D-27B7B69EEE91}">
      <dgm:prSet phldrT="[Text]"/>
      <dgm:spPr/>
      <dgm:t>
        <a:bodyPr/>
        <a:lstStyle/>
        <a:p>
          <a:r>
            <a:rPr lang="en-GB" dirty="0" smtClean="0">
              <a:latin typeface="Aharoni" pitchFamily="2" charset="-79"/>
              <a:cs typeface="Aharoni" pitchFamily="2" charset="-79"/>
            </a:rPr>
            <a:t>EFIP</a:t>
          </a:r>
          <a:endParaRPr lang="en-GB" dirty="0">
            <a:latin typeface="Aharoni" pitchFamily="2" charset="-79"/>
            <a:cs typeface="Aharoni" pitchFamily="2" charset="-79"/>
          </a:endParaRPr>
        </a:p>
      </dgm:t>
    </dgm:pt>
    <dgm:pt modelId="{20A46086-0228-48D9-9368-3572F5EEE51D}" type="parTrans" cxnId="{D807CF6B-B55C-4B3D-AFE1-200270E23C7C}">
      <dgm:prSet/>
      <dgm:spPr/>
      <dgm:t>
        <a:bodyPr/>
        <a:lstStyle/>
        <a:p>
          <a:endParaRPr lang="en-GB"/>
        </a:p>
      </dgm:t>
    </dgm:pt>
    <dgm:pt modelId="{E48A4042-0278-483B-B59D-F73DAE958102}" type="sibTrans" cxnId="{D807CF6B-B55C-4B3D-AFE1-200270E23C7C}">
      <dgm:prSet/>
      <dgm:spPr/>
      <dgm:t>
        <a:bodyPr/>
        <a:lstStyle/>
        <a:p>
          <a:endParaRPr lang="en-GB"/>
        </a:p>
      </dgm:t>
    </dgm:pt>
    <dgm:pt modelId="{A770B762-415D-441A-B203-7F2783761FF7}">
      <dgm:prSet phldrT="[Text]" custT="1"/>
      <dgm:spPr/>
      <dgm:t>
        <a:bodyPr/>
        <a:lstStyle/>
        <a:p>
          <a:r>
            <a:rPr lang="en-GB" sz="1000" b="1" dirty="0" smtClean="0"/>
            <a:t>PCG</a:t>
          </a:r>
        </a:p>
        <a:p>
          <a:r>
            <a:rPr lang="en-GB" sz="1100" dirty="0" smtClean="0"/>
            <a:t>(UK)</a:t>
          </a:r>
          <a:endParaRPr lang="en-GB" sz="1100" dirty="0"/>
        </a:p>
      </dgm:t>
    </dgm:pt>
    <dgm:pt modelId="{C89C1DB3-B8B6-470A-8073-6F3038F772C8}" type="parTrans" cxnId="{24CC20DA-C801-43F9-9F1D-E73FD0834BDE}">
      <dgm:prSet/>
      <dgm:spPr/>
      <dgm:t>
        <a:bodyPr/>
        <a:lstStyle/>
        <a:p>
          <a:endParaRPr lang="en-GB"/>
        </a:p>
      </dgm:t>
    </dgm:pt>
    <dgm:pt modelId="{346AF033-F554-43F0-A5D9-BEE11CB18648}" type="sibTrans" cxnId="{24CC20DA-C801-43F9-9F1D-E73FD0834BDE}">
      <dgm:prSet/>
      <dgm:spPr/>
      <dgm:t>
        <a:bodyPr/>
        <a:lstStyle/>
        <a:p>
          <a:endParaRPr lang="en-GB"/>
        </a:p>
      </dgm:t>
    </dgm:pt>
    <dgm:pt modelId="{87FE1170-F6C9-4FB2-AFB1-29BE1208A199}">
      <dgm:prSet phldrT="[Text]" custT="1"/>
      <dgm:spPr/>
      <dgm:t>
        <a:bodyPr/>
        <a:lstStyle/>
        <a:p>
          <a:r>
            <a:rPr lang="en-GB" sz="1000" b="1" dirty="0" smtClean="0"/>
            <a:t>PZO</a:t>
          </a:r>
        </a:p>
        <a:p>
          <a:r>
            <a:rPr lang="en-GB" sz="900" dirty="0" smtClean="0"/>
            <a:t>(Netherland)</a:t>
          </a:r>
          <a:endParaRPr lang="en-GB" sz="900" dirty="0"/>
        </a:p>
      </dgm:t>
    </dgm:pt>
    <dgm:pt modelId="{6536DFD6-1988-4262-AE62-AE3330A01816}" type="parTrans" cxnId="{D8FFC019-6F51-4891-BB41-B30FE6A4B202}">
      <dgm:prSet/>
      <dgm:spPr/>
      <dgm:t>
        <a:bodyPr/>
        <a:lstStyle/>
        <a:p>
          <a:endParaRPr lang="en-GB"/>
        </a:p>
      </dgm:t>
    </dgm:pt>
    <dgm:pt modelId="{25AE85B2-345B-4ADC-BBE0-90082EFFE55A}" type="sibTrans" cxnId="{D8FFC019-6F51-4891-BB41-B30FE6A4B202}">
      <dgm:prSet/>
      <dgm:spPr/>
      <dgm:t>
        <a:bodyPr/>
        <a:lstStyle/>
        <a:p>
          <a:endParaRPr lang="en-GB"/>
        </a:p>
      </dgm:t>
    </dgm:pt>
    <dgm:pt modelId="{6F980B79-C1E2-48BD-BE6C-A2D4CD789130}">
      <dgm:prSet phldrT="[Text]" custT="1"/>
      <dgm:spPr/>
      <dgm:t>
        <a:bodyPr/>
        <a:lstStyle/>
        <a:p>
          <a:r>
            <a:rPr lang="en-GB" sz="1000" b="1" dirty="0" smtClean="0"/>
            <a:t>ACTA</a:t>
          </a:r>
        </a:p>
        <a:p>
          <a:r>
            <a:rPr lang="en-GB" sz="1100" dirty="0" smtClean="0"/>
            <a:t>(Italy)</a:t>
          </a:r>
          <a:endParaRPr lang="en-GB" sz="1100" dirty="0"/>
        </a:p>
      </dgm:t>
    </dgm:pt>
    <dgm:pt modelId="{68EC45DA-94BC-4D24-9726-B30E18C9AA58}" type="parTrans" cxnId="{8ABA12B9-6618-4022-8080-CE023D15A25A}">
      <dgm:prSet/>
      <dgm:spPr/>
      <dgm:t>
        <a:bodyPr/>
        <a:lstStyle/>
        <a:p>
          <a:endParaRPr lang="en-GB"/>
        </a:p>
      </dgm:t>
    </dgm:pt>
    <dgm:pt modelId="{0D7CBE2C-CF52-4651-B31D-C5B33EF48975}" type="sibTrans" cxnId="{8ABA12B9-6618-4022-8080-CE023D15A25A}">
      <dgm:prSet/>
      <dgm:spPr/>
      <dgm:t>
        <a:bodyPr/>
        <a:lstStyle/>
        <a:p>
          <a:endParaRPr lang="en-GB"/>
        </a:p>
      </dgm:t>
    </dgm:pt>
    <dgm:pt modelId="{E20E54F7-CD0C-4369-A3B1-09B34EF9F1C7}">
      <dgm:prSet phldrT="[Text]" custT="1"/>
      <dgm:spPr/>
      <dgm:t>
        <a:bodyPr/>
        <a:lstStyle/>
        <a:p>
          <a:r>
            <a:rPr lang="en-GB" sz="1000" b="1" dirty="0" smtClean="0"/>
            <a:t>Freelance-Europe</a:t>
          </a:r>
          <a:endParaRPr lang="en-GB" sz="1000" dirty="0" smtClean="0"/>
        </a:p>
        <a:p>
          <a:r>
            <a:rPr lang="en-GB" sz="1100" dirty="0" smtClean="0"/>
            <a:t>(France)</a:t>
          </a:r>
          <a:endParaRPr lang="en-GB" sz="1100" dirty="0"/>
        </a:p>
      </dgm:t>
    </dgm:pt>
    <dgm:pt modelId="{106BE21B-11B8-4745-8168-BD7A36711255}" type="parTrans" cxnId="{01142D79-C14B-4180-AFC2-FFFFD3A9B250}">
      <dgm:prSet/>
      <dgm:spPr/>
      <dgm:t>
        <a:bodyPr/>
        <a:lstStyle/>
        <a:p>
          <a:endParaRPr lang="en-GB"/>
        </a:p>
      </dgm:t>
    </dgm:pt>
    <dgm:pt modelId="{572C947E-B03E-4040-84F4-DDE78AA3A939}" type="sibTrans" cxnId="{01142D79-C14B-4180-AFC2-FFFFD3A9B250}">
      <dgm:prSet/>
      <dgm:spPr/>
      <dgm:t>
        <a:bodyPr/>
        <a:lstStyle/>
        <a:p>
          <a:endParaRPr lang="en-GB"/>
        </a:p>
      </dgm:t>
    </dgm:pt>
    <dgm:pt modelId="{C57BFC00-6E91-4E83-905B-7961D9EF29BD}">
      <dgm:prSet phldrT="[Text]" custT="1"/>
      <dgm:spPr/>
      <dgm:t>
        <a:bodyPr/>
        <a:lstStyle/>
        <a:p>
          <a:r>
            <a:rPr lang="en-GB" sz="1000" b="1" dirty="0" err="1" smtClean="0"/>
            <a:t>Aprotrad</a:t>
          </a:r>
          <a:endParaRPr lang="en-GB" sz="1000" b="1" dirty="0" smtClean="0"/>
        </a:p>
        <a:p>
          <a:r>
            <a:rPr lang="en-GB" sz="1100" dirty="0" smtClean="0"/>
            <a:t>(France)</a:t>
          </a:r>
          <a:endParaRPr lang="en-GB" sz="1100" dirty="0"/>
        </a:p>
      </dgm:t>
    </dgm:pt>
    <dgm:pt modelId="{B7DA0FC4-FE90-4A9B-AF2C-9273821E5BF3}" type="parTrans" cxnId="{80D03F85-DABE-4B8D-82C4-B283D2422B63}">
      <dgm:prSet/>
      <dgm:spPr/>
      <dgm:t>
        <a:bodyPr/>
        <a:lstStyle/>
        <a:p>
          <a:endParaRPr lang="en-GB"/>
        </a:p>
      </dgm:t>
    </dgm:pt>
    <dgm:pt modelId="{6613A3C3-0C1B-4A23-A012-01E2EF399CBA}" type="sibTrans" cxnId="{80D03F85-DABE-4B8D-82C4-B283D2422B63}">
      <dgm:prSet/>
      <dgm:spPr/>
      <dgm:t>
        <a:bodyPr/>
        <a:lstStyle/>
        <a:p>
          <a:endParaRPr lang="en-GB"/>
        </a:p>
      </dgm:t>
    </dgm:pt>
    <dgm:pt modelId="{0002D600-EDA0-4892-A418-E10732D000AF}">
      <dgm:prSet phldrT="[Text]" custT="1"/>
      <dgm:spPr/>
      <dgm:t>
        <a:bodyPr/>
        <a:lstStyle/>
        <a:p>
          <a:r>
            <a:rPr lang="en-GB" sz="1000" b="1" dirty="0" smtClean="0"/>
            <a:t>FEDIPRO</a:t>
          </a:r>
        </a:p>
        <a:p>
          <a:r>
            <a:rPr lang="en-GB" sz="1100" dirty="0" smtClean="0"/>
            <a:t>(Belgium)</a:t>
          </a:r>
          <a:endParaRPr lang="en-GB" sz="1100" dirty="0"/>
        </a:p>
      </dgm:t>
    </dgm:pt>
    <dgm:pt modelId="{A8C83998-30D9-49DD-9885-5046E52A3234}" type="parTrans" cxnId="{290B777B-94EE-4C8C-BC2B-8268E9D3B19F}">
      <dgm:prSet/>
      <dgm:spPr/>
      <dgm:t>
        <a:bodyPr/>
        <a:lstStyle/>
        <a:p>
          <a:endParaRPr lang="en-GB"/>
        </a:p>
      </dgm:t>
    </dgm:pt>
    <dgm:pt modelId="{207471EE-3146-4CF9-8DA0-0FD580D095F9}" type="sibTrans" cxnId="{290B777B-94EE-4C8C-BC2B-8268E9D3B19F}">
      <dgm:prSet/>
      <dgm:spPr/>
      <dgm:t>
        <a:bodyPr/>
        <a:lstStyle/>
        <a:p>
          <a:endParaRPr lang="en-GB"/>
        </a:p>
      </dgm:t>
    </dgm:pt>
    <dgm:pt modelId="{C580EAB2-93AE-4D9B-AFD9-8AA344090598}">
      <dgm:prSet phldrT="[Text]"/>
      <dgm:spPr/>
      <dgm:t>
        <a:bodyPr/>
        <a:lstStyle/>
        <a:p>
          <a:endParaRPr lang="en-GB" dirty="0"/>
        </a:p>
      </dgm:t>
    </dgm:pt>
    <dgm:pt modelId="{B54C5224-7D65-4600-ABE5-429C6406F9BC}" type="parTrans" cxnId="{EF531D57-2313-4EBF-9C0D-3D6673FB2FC0}">
      <dgm:prSet/>
      <dgm:spPr/>
      <dgm:t>
        <a:bodyPr/>
        <a:lstStyle/>
        <a:p>
          <a:endParaRPr lang="en-GB"/>
        </a:p>
      </dgm:t>
    </dgm:pt>
    <dgm:pt modelId="{6AFBA511-00F3-4567-81A8-30ACC5A258A1}" type="sibTrans" cxnId="{EF531D57-2313-4EBF-9C0D-3D6673FB2FC0}">
      <dgm:prSet/>
      <dgm:spPr/>
      <dgm:t>
        <a:bodyPr/>
        <a:lstStyle/>
        <a:p>
          <a:endParaRPr lang="en-GB"/>
        </a:p>
      </dgm:t>
    </dgm:pt>
    <dgm:pt modelId="{E40BD623-C4D2-4437-AFAA-E6510BEF92B9}">
      <dgm:prSet phldrT="[Text]" custT="1"/>
      <dgm:spPr/>
      <dgm:t>
        <a:bodyPr/>
        <a:lstStyle/>
        <a:p>
          <a:r>
            <a:rPr lang="en-GB" sz="1000" b="1" dirty="0" smtClean="0"/>
            <a:t>ANITI</a:t>
          </a:r>
          <a:r>
            <a:rPr lang="en-GB" sz="1000" dirty="0" smtClean="0"/>
            <a:t> </a:t>
          </a:r>
        </a:p>
        <a:p>
          <a:r>
            <a:rPr lang="en-GB" sz="1100" dirty="0" smtClean="0"/>
            <a:t>(Italy)</a:t>
          </a:r>
          <a:endParaRPr lang="en-GB" sz="1100" dirty="0"/>
        </a:p>
      </dgm:t>
    </dgm:pt>
    <dgm:pt modelId="{C2A4E3FB-897E-495A-B6FD-D0EF7D3E91FE}" type="parTrans" cxnId="{27FC4853-BF95-4CCB-870E-2C6E4360A32D}">
      <dgm:prSet/>
      <dgm:spPr/>
      <dgm:t>
        <a:bodyPr/>
        <a:lstStyle/>
        <a:p>
          <a:endParaRPr lang="en-GB"/>
        </a:p>
      </dgm:t>
    </dgm:pt>
    <dgm:pt modelId="{F7C96CE6-F8AF-49AE-A3C6-A56780D58F55}" type="sibTrans" cxnId="{27FC4853-BF95-4CCB-870E-2C6E4360A32D}">
      <dgm:prSet/>
      <dgm:spPr/>
      <dgm:t>
        <a:bodyPr/>
        <a:lstStyle/>
        <a:p>
          <a:endParaRPr lang="en-GB"/>
        </a:p>
      </dgm:t>
    </dgm:pt>
    <dgm:pt modelId="{01D0D796-65ED-4E2A-B491-334452932673}">
      <dgm:prSet phldrT="[Text]" custT="1"/>
      <dgm:spPr/>
      <dgm:t>
        <a:bodyPr/>
        <a:lstStyle/>
        <a:p>
          <a:endParaRPr lang="en-GB" sz="1100" dirty="0"/>
        </a:p>
      </dgm:t>
    </dgm:pt>
    <dgm:pt modelId="{43024C86-4857-42D9-9DE4-03450AB51802}" type="parTrans" cxnId="{604BA174-FC1C-4103-9DFB-C2D1F38B0103}">
      <dgm:prSet/>
      <dgm:spPr/>
      <dgm:t>
        <a:bodyPr/>
        <a:lstStyle/>
        <a:p>
          <a:endParaRPr lang="en-GB"/>
        </a:p>
      </dgm:t>
    </dgm:pt>
    <dgm:pt modelId="{FF107C86-ABE8-45CA-B2D0-BE0122ADC018}" type="sibTrans" cxnId="{604BA174-FC1C-4103-9DFB-C2D1F38B0103}">
      <dgm:prSet/>
      <dgm:spPr/>
      <dgm:t>
        <a:bodyPr/>
        <a:lstStyle/>
        <a:p>
          <a:endParaRPr lang="en-GB"/>
        </a:p>
      </dgm:t>
    </dgm:pt>
    <dgm:pt modelId="{CD728276-DA6B-4A5B-A21D-BB34D61C9E07}">
      <dgm:prSet phldrT="[Text]" custT="1"/>
      <dgm:spPr/>
      <dgm:t>
        <a:bodyPr/>
        <a:lstStyle/>
        <a:p>
          <a:r>
            <a:rPr lang="en-GB" sz="1000" b="1" dirty="0" err="1" smtClean="0"/>
            <a:t>FEDae</a:t>
          </a:r>
          <a:r>
            <a:rPr lang="en-GB" sz="900" dirty="0" smtClean="0"/>
            <a:t> </a:t>
          </a:r>
          <a:r>
            <a:rPr lang="en-GB" sz="1100" dirty="0" smtClean="0"/>
            <a:t>(France)</a:t>
          </a:r>
          <a:endParaRPr lang="en-GB" sz="1100" dirty="0"/>
        </a:p>
      </dgm:t>
    </dgm:pt>
    <dgm:pt modelId="{F4B5F986-D2E8-4784-A15C-53132C47ED5F}" type="parTrans" cxnId="{8FF977CE-1C4A-4348-BB4D-B67C8C635304}">
      <dgm:prSet/>
      <dgm:spPr/>
      <dgm:t>
        <a:bodyPr/>
        <a:lstStyle/>
        <a:p>
          <a:endParaRPr lang="en-GB"/>
        </a:p>
      </dgm:t>
    </dgm:pt>
    <dgm:pt modelId="{04359F76-7EE6-44B3-B589-A20AF94BC16E}" type="sibTrans" cxnId="{8FF977CE-1C4A-4348-BB4D-B67C8C635304}">
      <dgm:prSet/>
      <dgm:spPr/>
      <dgm:t>
        <a:bodyPr/>
        <a:lstStyle/>
        <a:p>
          <a:endParaRPr lang="en-GB"/>
        </a:p>
      </dgm:t>
    </dgm:pt>
    <dgm:pt modelId="{E2D53BC0-D79C-4D60-8D90-8A89CF3E8F4C}">
      <dgm:prSet phldrT="[Text]" custT="1"/>
      <dgm:spPr/>
      <dgm:t>
        <a:bodyPr/>
        <a:lstStyle/>
        <a:p>
          <a:r>
            <a:rPr lang="en-GB" sz="1000" b="1" dirty="0" smtClean="0"/>
            <a:t>VDSG</a:t>
          </a:r>
          <a:r>
            <a:rPr lang="en-GB" sz="1100" dirty="0" smtClean="0"/>
            <a:t> (Germany)</a:t>
          </a:r>
          <a:endParaRPr lang="en-GB" sz="1100" dirty="0"/>
        </a:p>
      </dgm:t>
    </dgm:pt>
    <dgm:pt modelId="{C1D354BB-FFC0-4C4C-85C6-CD3F2956E137}" type="parTrans" cxnId="{4D3BFB95-C85E-42E2-B9D2-A5B55C86EEA7}">
      <dgm:prSet/>
      <dgm:spPr/>
      <dgm:t>
        <a:bodyPr/>
        <a:lstStyle/>
        <a:p>
          <a:endParaRPr lang="en-GB"/>
        </a:p>
      </dgm:t>
    </dgm:pt>
    <dgm:pt modelId="{DD061349-A585-4501-828E-8F47B7E11167}" type="sibTrans" cxnId="{4D3BFB95-C85E-42E2-B9D2-A5B55C86EEA7}">
      <dgm:prSet/>
      <dgm:spPr/>
      <dgm:t>
        <a:bodyPr/>
        <a:lstStyle/>
        <a:p>
          <a:endParaRPr lang="en-GB"/>
        </a:p>
      </dgm:t>
    </dgm:pt>
    <dgm:pt modelId="{A3484E07-A98E-47EA-8522-7702529CD2A9}">
      <dgm:prSet phldrT="[Text]" custT="1"/>
      <dgm:spPr/>
      <dgm:t>
        <a:bodyPr/>
        <a:lstStyle/>
        <a:p>
          <a:r>
            <a:rPr lang="en-GB" sz="1000" b="1" dirty="0" smtClean="0"/>
            <a:t>VCO Global </a:t>
          </a:r>
          <a:r>
            <a:rPr lang="en-GB" sz="1100" dirty="0" smtClean="0"/>
            <a:t>(Ireland)</a:t>
          </a:r>
          <a:endParaRPr lang="en-GB" sz="1100" dirty="0"/>
        </a:p>
      </dgm:t>
    </dgm:pt>
    <dgm:pt modelId="{2005BEAF-0F9D-48C8-BF0E-5B8AE53C4907}" type="parTrans" cxnId="{95A0F4F0-7DF5-4BD2-800B-A349F7528758}">
      <dgm:prSet/>
      <dgm:spPr/>
      <dgm:t>
        <a:bodyPr/>
        <a:lstStyle/>
        <a:p>
          <a:endParaRPr lang="en-GB"/>
        </a:p>
      </dgm:t>
    </dgm:pt>
    <dgm:pt modelId="{C028236A-D53E-4459-B0A7-DABDFFB098B2}" type="sibTrans" cxnId="{95A0F4F0-7DF5-4BD2-800B-A349F7528758}">
      <dgm:prSet/>
      <dgm:spPr/>
      <dgm:t>
        <a:bodyPr/>
        <a:lstStyle/>
        <a:p>
          <a:endParaRPr lang="en-GB"/>
        </a:p>
      </dgm:t>
    </dgm:pt>
    <dgm:pt modelId="{84371091-B194-4130-AA10-F5F1537C997B}">
      <dgm:prSet phldrT="[Text]" custT="1"/>
      <dgm:spPr/>
      <dgm:t>
        <a:bodyPr/>
        <a:lstStyle/>
        <a:p>
          <a:endParaRPr lang="en-GB" sz="1100" dirty="0"/>
        </a:p>
      </dgm:t>
    </dgm:pt>
    <dgm:pt modelId="{95CC1EE1-1205-4C24-B715-5A4F47BEDFD0}" type="parTrans" cxnId="{2D6C2512-3729-4034-9A22-629F6D5A51BA}">
      <dgm:prSet/>
      <dgm:spPr/>
      <dgm:t>
        <a:bodyPr/>
        <a:lstStyle/>
        <a:p>
          <a:endParaRPr lang="en-GB"/>
        </a:p>
      </dgm:t>
    </dgm:pt>
    <dgm:pt modelId="{C6860BB6-2C66-464A-9F58-A603C0E10198}" type="sibTrans" cxnId="{2D6C2512-3729-4034-9A22-629F6D5A51BA}">
      <dgm:prSet/>
      <dgm:spPr/>
      <dgm:t>
        <a:bodyPr/>
        <a:lstStyle/>
        <a:p>
          <a:endParaRPr lang="en-GB"/>
        </a:p>
      </dgm:t>
    </dgm:pt>
    <dgm:pt modelId="{315BF20F-5BA5-4F49-937F-BB1C785C4147}" type="pres">
      <dgm:prSet presAssocID="{39238AE5-9C9A-4C79-AD16-CCE3A7D9F9F0}" presName="Name0" presStyleCnt="0">
        <dgm:presLayoutVars>
          <dgm:chMax val="1"/>
          <dgm:dir/>
          <dgm:animLvl val="ctr"/>
          <dgm:resizeHandles val="exact"/>
        </dgm:presLayoutVars>
      </dgm:prSet>
      <dgm:spPr/>
      <dgm:t>
        <a:bodyPr/>
        <a:lstStyle/>
        <a:p>
          <a:endParaRPr lang="en-GB"/>
        </a:p>
      </dgm:t>
    </dgm:pt>
    <dgm:pt modelId="{330821B5-80E6-4030-8614-6E6F88CBBAA1}" type="pres">
      <dgm:prSet presAssocID="{7B4F5405-F47C-42AD-946D-27B7B69EEE91}" presName="centerShape" presStyleLbl="node0" presStyleIdx="0" presStyleCnt="1" custLinFactNeighborX="640"/>
      <dgm:spPr/>
      <dgm:t>
        <a:bodyPr/>
        <a:lstStyle/>
        <a:p>
          <a:endParaRPr lang="en-GB"/>
        </a:p>
      </dgm:t>
    </dgm:pt>
    <dgm:pt modelId="{DD5A0105-CA8B-40CA-8E0D-AEE74EB9721D}" type="pres">
      <dgm:prSet presAssocID="{A770B762-415D-441A-B203-7F2783761FF7}" presName="node" presStyleLbl="node1" presStyleIdx="0" presStyleCnt="10" custScaleX="145356" custScaleY="144125" custRadScaleRad="100016" custRadScaleInc="8634">
        <dgm:presLayoutVars>
          <dgm:bulletEnabled val="1"/>
        </dgm:presLayoutVars>
      </dgm:prSet>
      <dgm:spPr/>
      <dgm:t>
        <a:bodyPr/>
        <a:lstStyle/>
        <a:p>
          <a:endParaRPr lang="en-GB"/>
        </a:p>
      </dgm:t>
    </dgm:pt>
    <dgm:pt modelId="{61567513-40DE-4EE2-BDFA-CA2B6C8D9119}" type="pres">
      <dgm:prSet presAssocID="{A770B762-415D-441A-B203-7F2783761FF7}" presName="dummy" presStyleCnt="0"/>
      <dgm:spPr/>
    </dgm:pt>
    <dgm:pt modelId="{86B10221-6AE2-4184-AECA-B28EAC82252D}" type="pres">
      <dgm:prSet presAssocID="{346AF033-F554-43F0-A5D9-BEE11CB18648}" presName="sibTrans" presStyleLbl="sibTrans2D1" presStyleIdx="0" presStyleCnt="10"/>
      <dgm:spPr/>
      <dgm:t>
        <a:bodyPr/>
        <a:lstStyle/>
        <a:p>
          <a:endParaRPr lang="en-GB"/>
        </a:p>
      </dgm:t>
    </dgm:pt>
    <dgm:pt modelId="{03DE50BB-AC8D-47A3-92CF-6733349A132C}" type="pres">
      <dgm:prSet presAssocID="{87FE1170-F6C9-4FB2-AFB1-29BE1208A199}" presName="node" presStyleLbl="node1" presStyleIdx="1" presStyleCnt="10" custScaleX="145356" custScaleY="144125" custRadScaleRad="116883" custRadScaleInc="11793">
        <dgm:presLayoutVars>
          <dgm:bulletEnabled val="1"/>
        </dgm:presLayoutVars>
      </dgm:prSet>
      <dgm:spPr/>
      <dgm:t>
        <a:bodyPr/>
        <a:lstStyle/>
        <a:p>
          <a:endParaRPr lang="en-GB"/>
        </a:p>
      </dgm:t>
    </dgm:pt>
    <dgm:pt modelId="{63D9F58F-2D7E-4BA5-892B-B3A79F533CDE}" type="pres">
      <dgm:prSet presAssocID="{87FE1170-F6C9-4FB2-AFB1-29BE1208A199}" presName="dummy" presStyleCnt="0"/>
      <dgm:spPr/>
    </dgm:pt>
    <dgm:pt modelId="{AE92B058-6A23-409C-A6A7-9BE720BB6CAA}" type="pres">
      <dgm:prSet presAssocID="{25AE85B2-345B-4ADC-BBE0-90082EFFE55A}" presName="sibTrans" presStyleLbl="sibTrans2D1" presStyleIdx="1" presStyleCnt="10"/>
      <dgm:spPr/>
      <dgm:t>
        <a:bodyPr/>
        <a:lstStyle/>
        <a:p>
          <a:endParaRPr lang="en-GB"/>
        </a:p>
      </dgm:t>
    </dgm:pt>
    <dgm:pt modelId="{7A0EF0CC-E480-474D-B3A9-49F76BEE4608}" type="pres">
      <dgm:prSet presAssocID="{6F980B79-C1E2-48BD-BE6C-A2D4CD789130}" presName="node" presStyleLbl="node1" presStyleIdx="2" presStyleCnt="10" custScaleX="145356" custScaleY="144125" custRadScaleRad="127795" custRadScaleInc="1412">
        <dgm:presLayoutVars>
          <dgm:bulletEnabled val="1"/>
        </dgm:presLayoutVars>
      </dgm:prSet>
      <dgm:spPr/>
      <dgm:t>
        <a:bodyPr/>
        <a:lstStyle/>
        <a:p>
          <a:endParaRPr lang="en-GB"/>
        </a:p>
      </dgm:t>
    </dgm:pt>
    <dgm:pt modelId="{A1ACB07C-46F4-4A46-AACE-F685FFBF9499}" type="pres">
      <dgm:prSet presAssocID="{6F980B79-C1E2-48BD-BE6C-A2D4CD789130}" presName="dummy" presStyleCnt="0"/>
      <dgm:spPr/>
    </dgm:pt>
    <dgm:pt modelId="{853090F7-8590-4234-A1B7-B36BA5A16E73}" type="pres">
      <dgm:prSet presAssocID="{0D7CBE2C-CF52-4651-B31D-C5B33EF48975}" presName="sibTrans" presStyleLbl="sibTrans2D1" presStyleIdx="2" presStyleCnt="10"/>
      <dgm:spPr/>
      <dgm:t>
        <a:bodyPr/>
        <a:lstStyle/>
        <a:p>
          <a:endParaRPr lang="en-GB"/>
        </a:p>
      </dgm:t>
    </dgm:pt>
    <dgm:pt modelId="{E48DB530-3A99-49B9-A623-2E276DE2CAC5}" type="pres">
      <dgm:prSet presAssocID="{E20E54F7-CD0C-4369-A3B1-09B34EF9F1C7}" presName="node" presStyleLbl="node1" presStyleIdx="3" presStyleCnt="10" custScaleX="145356" custScaleY="144125" custRadScaleRad="129005" custRadScaleInc="-31212">
        <dgm:presLayoutVars>
          <dgm:bulletEnabled val="1"/>
        </dgm:presLayoutVars>
      </dgm:prSet>
      <dgm:spPr/>
      <dgm:t>
        <a:bodyPr/>
        <a:lstStyle/>
        <a:p>
          <a:endParaRPr lang="en-GB"/>
        </a:p>
      </dgm:t>
    </dgm:pt>
    <dgm:pt modelId="{771671FF-2C01-4503-B09E-63C771F731F6}" type="pres">
      <dgm:prSet presAssocID="{E20E54F7-CD0C-4369-A3B1-09B34EF9F1C7}" presName="dummy" presStyleCnt="0"/>
      <dgm:spPr/>
    </dgm:pt>
    <dgm:pt modelId="{4F421B5A-760A-4D3D-A0DA-FFF776B2D190}" type="pres">
      <dgm:prSet presAssocID="{572C947E-B03E-4040-84F4-DDE78AA3A939}" presName="sibTrans" presStyleLbl="sibTrans2D1" presStyleIdx="3" presStyleCnt="10"/>
      <dgm:spPr/>
      <dgm:t>
        <a:bodyPr/>
        <a:lstStyle/>
        <a:p>
          <a:endParaRPr lang="en-GB"/>
        </a:p>
      </dgm:t>
    </dgm:pt>
    <dgm:pt modelId="{88B0D709-D4CA-4104-AAE0-DBB0723707DC}" type="pres">
      <dgm:prSet presAssocID="{C57BFC00-6E91-4E83-905B-7961D9EF29BD}" presName="node" presStyleLbl="node1" presStyleIdx="4" presStyleCnt="10" custScaleX="145356" custScaleY="144125" custRadScaleRad="113202" custRadScaleInc="-39566">
        <dgm:presLayoutVars>
          <dgm:bulletEnabled val="1"/>
        </dgm:presLayoutVars>
      </dgm:prSet>
      <dgm:spPr/>
      <dgm:t>
        <a:bodyPr/>
        <a:lstStyle/>
        <a:p>
          <a:endParaRPr lang="en-GB"/>
        </a:p>
      </dgm:t>
    </dgm:pt>
    <dgm:pt modelId="{A3CE9DCF-FDE2-490D-AD8B-8ECA17F70F37}" type="pres">
      <dgm:prSet presAssocID="{C57BFC00-6E91-4E83-905B-7961D9EF29BD}" presName="dummy" presStyleCnt="0"/>
      <dgm:spPr/>
    </dgm:pt>
    <dgm:pt modelId="{E6A7835C-5C03-4CAD-BB27-423514DA1FA4}" type="pres">
      <dgm:prSet presAssocID="{6613A3C3-0C1B-4A23-A012-01E2EF399CBA}" presName="sibTrans" presStyleLbl="sibTrans2D1" presStyleIdx="4" presStyleCnt="10"/>
      <dgm:spPr/>
      <dgm:t>
        <a:bodyPr/>
        <a:lstStyle/>
        <a:p>
          <a:endParaRPr lang="en-GB"/>
        </a:p>
      </dgm:t>
    </dgm:pt>
    <dgm:pt modelId="{E5B5D598-08AC-4825-8214-6F3F5C3C8D55}" type="pres">
      <dgm:prSet presAssocID="{0002D600-EDA0-4892-A418-E10732D000AF}" presName="node" presStyleLbl="node1" presStyleIdx="5" presStyleCnt="10" custScaleX="145356" custScaleY="144125" custRadScaleRad="99301" custRadScaleInc="-8489">
        <dgm:presLayoutVars>
          <dgm:bulletEnabled val="1"/>
        </dgm:presLayoutVars>
      </dgm:prSet>
      <dgm:spPr/>
      <dgm:t>
        <a:bodyPr/>
        <a:lstStyle/>
        <a:p>
          <a:endParaRPr lang="en-GB"/>
        </a:p>
      </dgm:t>
    </dgm:pt>
    <dgm:pt modelId="{37D70D5E-E641-4685-8200-CDEFB854500E}" type="pres">
      <dgm:prSet presAssocID="{0002D600-EDA0-4892-A418-E10732D000AF}" presName="dummy" presStyleCnt="0"/>
      <dgm:spPr/>
    </dgm:pt>
    <dgm:pt modelId="{5FC02D88-FC5A-48F1-B9FE-34CEF40D8843}" type="pres">
      <dgm:prSet presAssocID="{207471EE-3146-4CF9-8DA0-0FD580D095F9}" presName="sibTrans" presStyleLbl="sibTrans2D1" presStyleIdx="5" presStyleCnt="10"/>
      <dgm:spPr/>
      <dgm:t>
        <a:bodyPr/>
        <a:lstStyle/>
        <a:p>
          <a:endParaRPr lang="en-GB"/>
        </a:p>
      </dgm:t>
    </dgm:pt>
    <dgm:pt modelId="{323967A4-889F-4F77-BE50-FC4C1C8C3849}" type="pres">
      <dgm:prSet presAssocID="{E40BD623-C4D2-4437-AFAA-E6510BEF92B9}" presName="node" presStyleLbl="node1" presStyleIdx="6" presStyleCnt="10" custScaleX="152186" custScaleY="143528" custRadScaleRad="107879" custRadScaleInc="12079">
        <dgm:presLayoutVars>
          <dgm:bulletEnabled val="1"/>
        </dgm:presLayoutVars>
      </dgm:prSet>
      <dgm:spPr/>
      <dgm:t>
        <a:bodyPr/>
        <a:lstStyle/>
        <a:p>
          <a:endParaRPr lang="en-GB"/>
        </a:p>
      </dgm:t>
    </dgm:pt>
    <dgm:pt modelId="{9CBBAB14-E724-4FDA-AE97-55650929863F}" type="pres">
      <dgm:prSet presAssocID="{E40BD623-C4D2-4437-AFAA-E6510BEF92B9}" presName="dummy" presStyleCnt="0"/>
      <dgm:spPr/>
    </dgm:pt>
    <dgm:pt modelId="{2E5BCAB6-842C-47C7-9365-1524859E787C}" type="pres">
      <dgm:prSet presAssocID="{F7C96CE6-F8AF-49AE-A3C6-A56780D58F55}" presName="sibTrans" presStyleLbl="sibTrans2D1" presStyleIdx="6" presStyleCnt="10"/>
      <dgm:spPr/>
      <dgm:t>
        <a:bodyPr/>
        <a:lstStyle/>
        <a:p>
          <a:endParaRPr lang="en-GB"/>
        </a:p>
      </dgm:t>
    </dgm:pt>
    <dgm:pt modelId="{2E21354C-DC15-4810-AEC9-9EFF6B8F867F}" type="pres">
      <dgm:prSet presAssocID="{CD728276-DA6B-4A5B-A21D-BB34D61C9E07}" presName="node" presStyleLbl="node1" presStyleIdx="7" presStyleCnt="10" custScaleX="152182" custScaleY="160921" custRadScaleRad="116475" custRadScaleInc="-10417">
        <dgm:presLayoutVars>
          <dgm:bulletEnabled val="1"/>
        </dgm:presLayoutVars>
      </dgm:prSet>
      <dgm:spPr/>
      <dgm:t>
        <a:bodyPr/>
        <a:lstStyle/>
        <a:p>
          <a:endParaRPr lang="en-GB"/>
        </a:p>
      </dgm:t>
    </dgm:pt>
    <dgm:pt modelId="{A1175023-3511-4911-AB41-C5E85FBA9415}" type="pres">
      <dgm:prSet presAssocID="{CD728276-DA6B-4A5B-A21D-BB34D61C9E07}" presName="dummy" presStyleCnt="0"/>
      <dgm:spPr/>
    </dgm:pt>
    <dgm:pt modelId="{D6BFE8C8-1A3E-4D06-AC2A-5C1396F0525E}" type="pres">
      <dgm:prSet presAssocID="{04359F76-7EE6-44B3-B589-A20AF94BC16E}" presName="sibTrans" presStyleLbl="sibTrans2D1" presStyleIdx="7" presStyleCnt="10"/>
      <dgm:spPr/>
      <dgm:t>
        <a:bodyPr/>
        <a:lstStyle/>
        <a:p>
          <a:endParaRPr lang="en-GB"/>
        </a:p>
      </dgm:t>
    </dgm:pt>
    <dgm:pt modelId="{479C6EA8-0285-4C46-B094-0C3D2194FD29}" type="pres">
      <dgm:prSet presAssocID="{E2D53BC0-D79C-4D60-8D90-8A89CF3E8F4C}" presName="node" presStyleLbl="node1" presStyleIdx="8" presStyleCnt="10" custScaleX="147833" custScaleY="152183" custRadScaleRad="119192" custRadScaleInc="-11083">
        <dgm:presLayoutVars>
          <dgm:bulletEnabled val="1"/>
        </dgm:presLayoutVars>
      </dgm:prSet>
      <dgm:spPr/>
      <dgm:t>
        <a:bodyPr/>
        <a:lstStyle/>
        <a:p>
          <a:endParaRPr lang="en-GB"/>
        </a:p>
      </dgm:t>
    </dgm:pt>
    <dgm:pt modelId="{7C4A2BB6-18EE-4A08-80D4-13849B5B340A}" type="pres">
      <dgm:prSet presAssocID="{E2D53BC0-D79C-4D60-8D90-8A89CF3E8F4C}" presName="dummy" presStyleCnt="0"/>
      <dgm:spPr/>
    </dgm:pt>
    <dgm:pt modelId="{75A5C63B-DBED-49F4-9931-A80146E47C96}" type="pres">
      <dgm:prSet presAssocID="{DD061349-A585-4501-828E-8F47B7E11167}" presName="sibTrans" presStyleLbl="sibTrans2D1" presStyleIdx="8" presStyleCnt="10"/>
      <dgm:spPr/>
      <dgm:t>
        <a:bodyPr/>
        <a:lstStyle/>
        <a:p>
          <a:endParaRPr lang="en-GB"/>
        </a:p>
      </dgm:t>
    </dgm:pt>
    <dgm:pt modelId="{F1015C53-F025-4E50-BDEF-3DBA39CF4178}" type="pres">
      <dgm:prSet presAssocID="{A3484E07-A98E-47EA-8522-7702529CD2A9}" presName="node" presStyleLbl="node1" presStyleIdx="9" presStyleCnt="10" custScaleX="147875" custScaleY="143525" custRadScaleRad="114783" custRadScaleInc="2859">
        <dgm:presLayoutVars>
          <dgm:bulletEnabled val="1"/>
        </dgm:presLayoutVars>
      </dgm:prSet>
      <dgm:spPr/>
      <dgm:t>
        <a:bodyPr/>
        <a:lstStyle/>
        <a:p>
          <a:endParaRPr lang="en-GB"/>
        </a:p>
      </dgm:t>
    </dgm:pt>
    <dgm:pt modelId="{D48670BE-39EE-4D79-B442-BC501384E3B3}" type="pres">
      <dgm:prSet presAssocID="{A3484E07-A98E-47EA-8522-7702529CD2A9}" presName="dummy" presStyleCnt="0"/>
      <dgm:spPr/>
    </dgm:pt>
    <dgm:pt modelId="{6775A780-1016-467F-9A02-3531FD726638}" type="pres">
      <dgm:prSet presAssocID="{C028236A-D53E-4459-B0A7-DABDFFB098B2}" presName="sibTrans" presStyleLbl="sibTrans2D1" presStyleIdx="9" presStyleCnt="10"/>
      <dgm:spPr/>
      <dgm:t>
        <a:bodyPr/>
        <a:lstStyle/>
        <a:p>
          <a:endParaRPr lang="en-GB"/>
        </a:p>
      </dgm:t>
    </dgm:pt>
  </dgm:ptLst>
  <dgm:cxnLst>
    <dgm:cxn modelId="{FAE66192-07A0-4519-8CF9-E9ADF806408B}" type="presOf" srcId="{87FE1170-F6C9-4FB2-AFB1-29BE1208A199}" destId="{03DE50BB-AC8D-47A3-92CF-6733349A132C}" srcOrd="0" destOrd="0" presId="urn:microsoft.com/office/officeart/2005/8/layout/radial6"/>
    <dgm:cxn modelId="{D778422C-849A-4A1E-B868-5103A6F76A93}" type="presOf" srcId="{04359F76-7EE6-44B3-B589-A20AF94BC16E}" destId="{D6BFE8C8-1A3E-4D06-AC2A-5C1396F0525E}" srcOrd="0" destOrd="0" presId="urn:microsoft.com/office/officeart/2005/8/layout/radial6"/>
    <dgm:cxn modelId="{2F1AB56F-5007-4983-8F48-3F03BF7D7551}" type="presOf" srcId="{39238AE5-9C9A-4C79-AD16-CCE3A7D9F9F0}" destId="{315BF20F-5BA5-4F49-937F-BB1C785C4147}" srcOrd="0" destOrd="0" presId="urn:microsoft.com/office/officeart/2005/8/layout/radial6"/>
    <dgm:cxn modelId="{95A0F4F0-7DF5-4BD2-800B-A349F7528758}" srcId="{7B4F5405-F47C-42AD-946D-27B7B69EEE91}" destId="{A3484E07-A98E-47EA-8522-7702529CD2A9}" srcOrd="9" destOrd="0" parTransId="{2005BEAF-0F9D-48C8-BF0E-5B8AE53C4907}" sibTransId="{C028236A-D53E-4459-B0A7-DABDFFB098B2}"/>
    <dgm:cxn modelId="{290B777B-94EE-4C8C-BC2B-8268E9D3B19F}" srcId="{7B4F5405-F47C-42AD-946D-27B7B69EEE91}" destId="{0002D600-EDA0-4892-A418-E10732D000AF}" srcOrd="5" destOrd="0" parTransId="{A8C83998-30D9-49DD-9885-5046E52A3234}" sibTransId="{207471EE-3146-4CF9-8DA0-0FD580D095F9}"/>
    <dgm:cxn modelId="{604BA174-FC1C-4103-9DFB-C2D1F38B0103}" srcId="{39238AE5-9C9A-4C79-AD16-CCE3A7D9F9F0}" destId="{01D0D796-65ED-4E2A-B491-334452932673}" srcOrd="2" destOrd="0" parTransId="{43024C86-4857-42D9-9DE4-03450AB51802}" sibTransId="{FF107C86-ABE8-45CA-B2D0-BE0122ADC018}"/>
    <dgm:cxn modelId="{4D3BFB95-C85E-42E2-B9D2-A5B55C86EEA7}" srcId="{7B4F5405-F47C-42AD-946D-27B7B69EEE91}" destId="{E2D53BC0-D79C-4D60-8D90-8A89CF3E8F4C}" srcOrd="8" destOrd="0" parTransId="{C1D354BB-FFC0-4C4C-85C6-CD3F2956E137}" sibTransId="{DD061349-A585-4501-828E-8F47B7E11167}"/>
    <dgm:cxn modelId="{D8FFC019-6F51-4891-BB41-B30FE6A4B202}" srcId="{7B4F5405-F47C-42AD-946D-27B7B69EEE91}" destId="{87FE1170-F6C9-4FB2-AFB1-29BE1208A199}" srcOrd="1" destOrd="0" parTransId="{6536DFD6-1988-4262-AE62-AE3330A01816}" sibTransId="{25AE85B2-345B-4ADC-BBE0-90082EFFE55A}"/>
    <dgm:cxn modelId="{2E1EC67F-2B77-4E2C-A65F-3CCCAFC955B4}" type="presOf" srcId="{A770B762-415D-441A-B203-7F2783761FF7}" destId="{DD5A0105-CA8B-40CA-8E0D-AEE74EB9721D}" srcOrd="0" destOrd="0" presId="urn:microsoft.com/office/officeart/2005/8/layout/radial6"/>
    <dgm:cxn modelId="{777B986F-BCD5-462F-AD29-03FCAE65301D}" type="presOf" srcId="{25AE85B2-345B-4ADC-BBE0-90082EFFE55A}" destId="{AE92B058-6A23-409C-A6A7-9BE720BB6CAA}" srcOrd="0" destOrd="0" presId="urn:microsoft.com/office/officeart/2005/8/layout/radial6"/>
    <dgm:cxn modelId="{8FF977CE-1C4A-4348-BB4D-B67C8C635304}" srcId="{7B4F5405-F47C-42AD-946D-27B7B69EEE91}" destId="{CD728276-DA6B-4A5B-A21D-BB34D61C9E07}" srcOrd="7" destOrd="0" parTransId="{F4B5F986-D2E8-4784-A15C-53132C47ED5F}" sibTransId="{04359F76-7EE6-44B3-B589-A20AF94BC16E}"/>
    <dgm:cxn modelId="{FA82CF19-5258-48AC-A771-732F94B35D2F}" type="presOf" srcId="{572C947E-B03E-4040-84F4-DDE78AA3A939}" destId="{4F421B5A-760A-4D3D-A0DA-FFF776B2D190}" srcOrd="0" destOrd="0" presId="urn:microsoft.com/office/officeart/2005/8/layout/radial6"/>
    <dgm:cxn modelId="{761946F9-03EB-4F9B-B2AA-99165C5695B2}" type="presOf" srcId="{E20E54F7-CD0C-4369-A3B1-09B34EF9F1C7}" destId="{E48DB530-3A99-49B9-A623-2E276DE2CAC5}" srcOrd="0" destOrd="0" presId="urn:microsoft.com/office/officeart/2005/8/layout/radial6"/>
    <dgm:cxn modelId="{D807CF6B-B55C-4B3D-AFE1-200270E23C7C}" srcId="{39238AE5-9C9A-4C79-AD16-CCE3A7D9F9F0}" destId="{7B4F5405-F47C-42AD-946D-27B7B69EEE91}" srcOrd="0" destOrd="0" parTransId="{20A46086-0228-48D9-9368-3572F5EEE51D}" sibTransId="{E48A4042-0278-483B-B59D-F73DAE958102}"/>
    <dgm:cxn modelId="{53280492-7725-4996-9387-D720B095138B}" type="presOf" srcId="{F7C96CE6-F8AF-49AE-A3C6-A56780D58F55}" destId="{2E5BCAB6-842C-47C7-9365-1524859E787C}" srcOrd="0" destOrd="0" presId="urn:microsoft.com/office/officeart/2005/8/layout/radial6"/>
    <dgm:cxn modelId="{B07D1728-D8B3-45BA-BA03-1E1AEB6A6C22}" type="presOf" srcId="{6F980B79-C1E2-48BD-BE6C-A2D4CD789130}" destId="{7A0EF0CC-E480-474D-B3A9-49F76BEE4608}" srcOrd="0" destOrd="0" presId="urn:microsoft.com/office/officeart/2005/8/layout/radial6"/>
    <dgm:cxn modelId="{27FC4853-BF95-4CCB-870E-2C6E4360A32D}" srcId="{7B4F5405-F47C-42AD-946D-27B7B69EEE91}" destId="{E40BD623-C4D2-4437-AFAA-E6510BEF92B9}" srcOrd="6" destOrd="0" parTransId="{C2A4E3FB-897E-495A-B6FD-D0EF7D3E91FE}" sibTransId="{F7C96CE6-F8AF-49AE-A3C6-A56780D58F55}"/>
    <dgm:cxn modelId="{24CC20DA-C801-43F9-9F1D-E73FD0834BDE}" srcId="{7B4F5405-F47C-42AD-946D-27B7B69EEE91}" destId="{A770B762-415D-441A-B203-7F2783761FF7}" srcOrd="0" destOrd="0" parTransId="{C89C1DB3-B8B6-470A-8073-6F3038F772C8}" sibTransId="{346AF033-F554-43F0-A5D9-BEE11CB18648}"/>
    <dgm:cxn modelId="{C3E1035C-07B3-4EEE-88B5-AACF75CC0AD4}" type="presOf" srcId="{346AF033-F554-43F0-A5D9-BEE11CB18648}" destId="{86B10221-6AE2-4184-AECA-B28EAC82252D}" srcOrd="0" destOrd="0" presId="urn:microsoft.com/office/officeart/2005/8/layout/radial6"/>
    <dgm:cxn modelId="{FBDD2671-AF71-4225-8231-2EDE3499E897}" type="presOf" srcId="{0D7CBE2C-CF52-4651-B31D-C5B33EF48975}" destId="{853090F7-8590-4234-A1B7-B36BA5A16E73}" srcOrd="0" destOrd="0" presId="urn:microsoft.com/office/officeart/2005/8/layout/radial6"/>
    <dgm:cxn modelId="{D3416396-555B-4814-B488-BA57F102CE63}" type="presOf" srcId="{6613A3C3-0C1B-4A23-A012-01E2EF399CBA}" destId="{E6A7835C-5C03-4CAD-BB27-423514DA1FA4}" srcOrd="0" destOrd="0" presId="urn:microsoft.com/office/officeart/2005/8/layout/radial6"/>
    <dgm:cxn modelId="{44E400CA-A311-4ACC-B45C-25FA756CC5B6}" type="presOf" srcId="{C028236A-D53E-4459-B0A7-DABDFFB098B2}" destId="{6775A780-1016-467F-9A02-3531FD726638}" srcOrd="0" destOrd="0" presId="urn:microsoft.com/office/officeart/2005/8/layout/radial6"/>
    <dgm:cxn modelId="{8BF2F68E-B85C-4D47-9C5F-288F92D0FCAA}" type="presOf" srcId="{E40BD623-C4D2-4437-AFAA-E6510BEF92B9}" destId="{323967A4-889F-4F77-BE50-FC4C1C8C3849}" srcOrd="0" destOrd="0" presId="urn:microsoft.com/office/officeart/2005/8/layout/radial6"/>
    <dgm:cxn modelId="{267E48A7-0ECE-451F-BDD3-A4FE147C62C3}" type="presOf" srcId="{E2D53BC0-D79C-4D60-8D90-8A89CF3E8F4C}" destId="{479C6EA8-0285-4C46-B094-0C3D2194FD29}" srcOrd="0" destOrd="0" presId="urn:microsoft.com/office/officeart/2005/8/layout/radial6"/>
    <dgm:cxn modelId="{2D6C2512-3729-4034-9A22-629F6D5A51BA}" srcId="{39238AE5-9C9A-4C79-AD16-CCE3A7D9F9F0}" destId="{84371091-B194-4130-AA10-F5F1537C997B}" srcOrd="1" destOrd="0" parTransId="{95CC1EE1-1205-4C24-B715-5A4F47BEDFD0}" sibTransId="{C6860BB6-2C66-464A-9F58-A603C0E10198}"/>
    <dgm:cxn modelId="{D862F2F0-2C5F-4519-8AB5-BB157CE3EC3B}" type="presOf" srcId="{0002D600-EDA0-4892-A418-E10732D000AF}" destId="{E5B5D598-08AC-4825-8214-6F3F5C3C8D55}" srcOrd="0" destOrd="0" presId="urn:microsoft.com/office/officeart/2005/8/layout/radial6"/>
    <dgm:cxn modelId="{CD9583A6-513A-42F3-9223-1404058B56BF}" type="presOf" srcId="{207471EE-3146-4CF9-8DA0-0FD580D095F9}" destId="{5FC02D88-FC5A-48F1-B9FE-34CEF40D8843}" srcOrd="0" destOrd="0" presId="urn:microsoft.com/office/officeart/2005/8/layout/radial6"/>
    <dgm:cxn modelId="{5893C5BA-30F0-416B-A2D5-C663529EC9F7}" type="presOf" srcId="{A3484E07-A98E-47EA-8522-7702529CD2A9}" destId="{F1015C53-F025-4E50-BDEF-3DBA39CF4178}" srcOrd="0" destOrd="0" presId="urn:microsoft.com/office/officeart/2005/8/layout/radial6"/>
    <dgm:cxn modelId="{80D03F85-DABE-4B8D-82C4-B283D2422B63}" srcId="{7B4F5405-F47C-42AD-946D-27B7B69EEE91}" destId="{C57BFC00-6E91-4E83-905B-7961D9EF29BD}" srcOrd="4" destOrd="0" parTransId="{B7DA0FC4-FE90-4A9B-AF2C-9273821E5BF3}" sibTransId="{6613A3C3-0C1B-4A23-A012-01E2EF399CBA}"/>
    <dgm:cxn modelId="{BD74A0C9-A16C-4E81-8A26-A121C60FA1B3}" type="presOf" srcId="{7B4F5405-F47C-42AD-946D-27B7B69EEE91}" destId="{330821B5-80E6-4030-8614-6E6F88CBBAA1}" srcOrd="0" destOrd="0" presId="urn:microsoft.com/office/officeart/2005/8/layout/radial6"/>
    <dgm:cxn modelId="{EF531D57-2313-4EBF-9C0D-3D6673FB2FC0}" srcId="{39238AE5-9C9A-4C79-AD16-CCE3A7D9F9F0}" destId="{C580EAB2-93AE-4D9B-AFD9-8AA344090598}" srcOrd="3" destOrd="0" parTransId="{B54C5224-7D65-4600-ABE5-429C6406F9BC}" sibTransId="{6AFBA511-00F3-4567-81A8-30ACC5A258A1}"/>
    <dgm:cxn modelId="{B517CBA6-C5F0-47A5-AF9A-2C4F1D7A0F73}" type="presOf" srcId="{C57BFC00-6E91-4E83-905B-7961D9EF29BD}" destId="{88B0D709-D4CA-4104-AAE0-DBB0723707DC}" srcOrd="0" destOrd="0" presId="urn:microsoft.com/office/officeart/2005/8/layout/radial6"/>
    <dgm:cxn modelId="{4E56209E-B480-4FB2-819F-80FC7CD4B003}" type="presOf" srcId="{CD728276-DA6B-4A5B-A21D-BB34D61C9E07}" destId="{2E21354C-DC15-4810-AEC9-9EFF6B8F867F}" srcOrd="0" destOrd="0" presId="urn:microsoft.com/office/officeart/2005/8/layout/radial6"/>
    <dgm:cxn modelId="{01142D79-C14B-4180-AFC2-FFFFD3A9B250}" srcId="{7B4F5405-F47C-42AD-946D-27B7B69EEE91}" destId="{E20E54F7-CD0C-4369-A3B1-09B34EF9F1C7}" srcOrd="3" destOrd="0" parTransId="{106BE21B-11B8-4745-8168-BD7A36711255}" sibTransId="{572C947E-B03E-4040-84F4-DDE78AA3A939}"/>
    <dgm:cxn modelId="{8ABA12B9-6618-4022-8080-CE023D15A25A}" srcId="{7B4F5405-F47C-42AD-946D-27B7B69EEE91}" destId="{6F980B79-C1E2-48BD-BE6C-A2D4CD789130}" srcOrd="2" destOrd="0" parTransId="{68EC45DA-94BC-4D24-9726-B30E18C9AA58}" sibTransId="{0D7CBE2C-CF52-4651-B31D-C5B33EF48975}"/>
    <dgm:cxn modelId="{B67A0C7A-0456-48B2-A009-62D97F4F0D71}" type="presOf" srcId="{DD061349-A585-4501-828E-8F47B7E11167}" destId="{75A5C63B-DBED-49F4-9931-A80146E47C96}" srcOrd="0" destOrd="0" presId="urn:microsoft.com/office/officeart/2005/8/layout/radial6"/>
    <dgm:cxn modelId="{F73EF9D8-E583-4177-A52F-099EF8E7DEEB}" type="presParOf" srcId="{315BF20F-5BA5-4F49-937F-BB1C785C4147}" destId="{330821B5-80E6-4030-8614-6E6F88CBBAA1}" srcOrd="0" destOrd="0" presId="urn:microsoft.com/office/officeart/2005/8/layout/radial6"/>
    <dgm:cxn modelId="{C4A788BE-3414-462E-ACD8-3C34518CD76B}" type="presParOf" srcId="{315BF20F-5BA5-4F49-937F-BB1C785C4147}" destId="{DD5A0105-CA8B-40CA-8E0D-AEE74EB9721D}" srcOrd="1" destOrd="0" presId="urn:microsoft.com/office/officeart/2005/8/layout/radial6"/>
    <dgm:cxn modelId="{A5FB645E-061E-4281-B937-D1E758ABDAC7}" type="presParOf" srcId="{315BF20F-5BA5-4F49-937F-BB1C785C4147}" destId="{61567513-40DE-4EE2-BDFA-CA2B6C8D9119}" srcOrd="2" destOrd="0" presId="urn:microsoft.com/office/officeart/2005/8/layout/radial6"/>
    <dgm:cxn modelId="{34FFF6C9-E9F6-4ACB-B6AB-0A598CBECDCC}" type="presParOf" srcId="{315BF20F-5BA5-4F49-937F-BB1C785C4147}" destId="{86B10221-6AE2-4184-AECA-B28EAC82252D}" srcOrd="3" destOrd="0" presId="urn:microsoft.com/office/officeart/2005/8/layout/radial6"/>
    <dgm:cxn modelId="{4D34606C-5751-4602-9F5E-45DD167D6747}" type="presParOf" srcId="{315BF20F-5BA5-4F49-937F-BB1C785C4147}" destId="{03DE50BB-AC8D-47A3-92CF-6733349A132C}" srcOrd="4" destOrd="0" presId="urn:microsoft.com/office/officeart/2005/8/layout/radial6"/>
    <dgm:cxn modelId="{0F2478A2-0B4C-4814-99FE-58B7EF3B9AB0}" type="presParOf" srcId="{315BF20F-5BA5-4F49-937F-BB1C785C4147}" destId="{63D9F58F-2D7E-4BA5-892B-B3A79F533CDE}" srcOrd="5" destOrd="0" presId="urn:microsoft.com/office/officeart/2005/8/layout/radial6"/>
    <dgm:cxn modelId="{95F29572-7EBB-4DD4-B089-99601255D5BA}" type="presParOf" srcId="{315BF20F-5BA5-4F49-937F-BB1C785C4147}" destId="{AE92B058-6A23-409C-A6A7-9BE720BB6CAA}" srcOrd="6" destOrd="0" presId="urn:microsoft.com/office/officeart/2005/8/layout/radial6"/>
    <dgm:cxn modelId="{5A86158F-28F4-4845-AC8B-3EC85E5E8DC7}" type="presParOf" srcId="{315BF20F-5BA5-4F49-937F-BB1C785C4147}" destId="{7A0EF0CC-E480-474D-B3A9-49F76BEE4608}" srcOrd="7" destOrd="0" presId="urn:microsoft.com/office/officeart/2005/8/layout/radial6"/>
    <dgm:cxn modelId="{DCBE2802-9B19-48A1-B9C6-7C360ADEFDB1}" type="presParOf" srcId="{315BF20F-5BA5-4F49-937F-BB1C785C4147}" destId="{A1ACB07C-46F4-4A46-AACE-F685FFBF9499}" srcOrd="8" destOrd="0" presId="urn:microsoft.com/office/officeart/2005/8/layout/radial6"/>
    <dgm:cxn modelId="{D1ECE011-DA52-4F0C-9755-B27530896A19}" type="presParOf" srcId="{315BF20F-5BA5-4F49-937F-BB1C785C4147}" destId="{853090F7-8590-4234-A1B7-B36BA5A16E73}" srcOrd="9" destOrd="0" presId="urn:microsoft.com/office/officeart/2005/8/layout/radial6"/>
    <dgm:cxn modelId="{A3E5E97B-2B74-440C-A5A9-5F47B95071E7}" type="presParOf" srcId="{315BF20F-5BA5-4F49-937F-BB1C785C4147}" destId="{E48DB530-3A99-49B9-A623-2E276DE2CAC5}" srcOrd="10" destOrd="0" presId="urn:microsoft.com/office/officeart/2005/8/layout/radial6"/>
    <dgm:cxn modelId="{DAC107D5-B3F1-47FF-86F1-6B861D2AB5B2}" type="presParOf" srcId="{315BF20F-5BA5-4F49-937F-BB1C785C4147}" destId="{771671FF-2C01-4503-B09E-63C771F731F6}" srcOrd="11" destOrd="0" presId="urn:microsoft.com/office/officeart/2005/8/layout/radial6"/>
    <dgm:cxn modelId="{071A4606-0CA0-4476-A2D8-EF32B4A16DFB}" type="presParOf" srcId="{315BF20F-5BA5-4F49-937F-BB1C785C4147}" destId="{4F421B5A-760A-4D3D-A0DA-FFF776B2D190}" srcOrd="12" destOrd="0" presId="urn:microsoft.com/office/officeart/2005/8/layout/radial6"/>
    <dgm:cxn modelId="{E6608CA5-7D1F-498D-9B60-28E5C45E469A}" type="presParOf" srcId="{315BF20F-5BA5-4F49-937F-BB1C785C4147}" destId="{88B0D709-D4CA-4104-AAE0-DBB0723707DC}" srcOrd="13" destOrd="0" presId="urn:microsoft.com/office/officeart/2005/8/layout/radial6"/>
    <dgm:cxn modelId="{A812A93B-FDF3-4096-94F4-4E4B08B4F7FF}" type="presParOf" srcId="{315BF20F-5BA5-4F49-937F-BB1C785C4147}" destId="{A3CE9DCF-FDE2-490D-AD8B-8ECA17F70F37}" srcOrd="14" destOrd="0" presId="urn:microsoft.com/office/officeart/2005/8/layout/radial6"/>
    <dgm:cxn modelId="{2F29687A-1979-4629-895B-1A9EC5F97D64}" type="presParOf" srcId="{315BF20F-5BA5-4F49-937F-BB1C785C4147}" destId="{E6A7835C-5C03-4CAD-BB27-423514DA1FA4}" srcOrd="15" destOrd="0" presId="urn:microsoft.com/office/officeart/2005/8/layout/radial6"/>
    <dgm:cxn modelId="{54B8F8B9-99AA-47D3-8157-08E28EF660F6}" type="presParOf" srcId="{315BF20F-5BA5-4F49-937F-BB1C785C4147}" destId="{E5B5D598-08AC-4825-8214-6F3F5C3C8D55}" srcOrd="16" destOrd="0" presId="urn:microsoft.com/office/officeart/2005/8/layout/radial6"/>
    <dgm:cxn modelId="{36BD16AF-F5AB-4702-88DC-4EE486BC003F}" type="presParOf" srcId="{315BF20F-5BA5-4F49-937F-BB1C785C4147}" destId="{37D70D5E-E641-4685-8200-CDEFB854500E}" srcOrd="17" destOrd="0" presId="urn:microsoft.com/office/officeart/2005/8/layout/radial6"/>
    <dgm:cxn modelId="{521253A1-F64D-4ADE-B079-ADBDBDA8615E}" type="presParOf" srcId="{315BF20F-5BA5-4F49-937F-BB1C785C4147}" destId="{5FC02D88-FC5A-48F1-B9FE-34CEF40D8843}" srcOrd="18" destOrd="0" presId="urn:microsoft.com/office/officeart/2005/8/layout/radial6"/>
    <dgm:cxn modelId="{85BDBDDF-9021-4555-A1CB-540C205B974D}" type="presParOf" srcId="{315BF20F-5BA5-4F49-937F-BB1C785C4147}" destId="{323967A4-889F-4F77-BE50-FC4C1C8C3849}" srcOrd="19" destOrd="0" presId="urn:microsoft.com/office/officeart/2005/8/layout/radial6"/>
    <dgm:cxn modelId="{6F27D28B-B7A2-4E03-87D9-80D8415A4F38}" type="presParOf" srcId="{315BF20F-5BA5-4F49-937F-BB1C785C4147}" destId="{9CBBAB14-E724-4FDA-AE97-55650929863F}" srcOrd="20" destOrd="0" presId="urn:microsoft.com/office/officeart/2005/8/layout/radial6"/>
    <dgm:cxn modelId="{A6F455E1-0A3E-480E-9192-4A99ED1064C2}" type="presParOf" srcId="{315BF20F-5BA5-4F49-937F-BB1C785C4147}" destId="{2E5BCAB6-842C-47C7-9365-1524859E787C}" srcOrd="21" destOrd="0" presId="urn:microsoft.com/office/officeart/2005/8/layout/radial6"/>
    <dgm:cxn modelId="{846BFF59-7FBF-4267-9EBD-41E8CE694DEF}" type="presParOf" srcId="{315BF20F-5BA5-4F49-937F-BB1C785C4147}" destId="{2E21354C-DC15-4810-AEC9-9EFF6B8F867F}" srcOrd="22" destOrd="0" presId="urn:microsoft.com/office/officeart/2005/8/layout/radial6"/>
    <dgm:cxn modelId="{071EF35C-1CD7-4649-B5C3-88AF6C10540B}" type="presParOf" srcId="{315BF20F-5BA5-4F49-937F-BB1C785C4147}" destId="{A1175023-3511-4911-AB41-C5E85FBA9415}" srcOrd="23" destOrd="0" presId="urn:microsoft.com/office/officeart/2005/8/layout/radial6"/>
    <dgm:cxn modelId="{2110A29F-0673-47BC-BCD0-96932B2CA7AB}" type="presParOf" srcId="{315BF20F-5BA5-4F49-937F-BB1C785C4147}" destId="{D6BFE8C8-1A3E-4D06-AC2A-5C1396F0525E}" srcOrd="24" destOrd="0" presId="urn:microsoft.com/office/officeart/2005/8/layout/radial6"/>
    <dgm:cxn modelId="{2D4BE89D-8AC7-4D65-BC6C-C83C98F74CB6}" type="presParOf" srcId="{315BF20F-5BA5-4F49-937F-BB1C785C4147}" destId="{479C6EA8-0285-4C46-B094-0C3D2194FD29}" srcOrd="25" destOrd="0" presId="urn:microsoft.com/office/officeart/2005/8/layout/radial6"/>
    <dgm:cxn modelId="{54CDE9D4-D78A-4F53-AA42-97252E41D953}" type="presParOf" srcId="{315BF20F-5BA5-4F49-937F-BB1C785C4147}" destId="{7C4A2BB6-18EE-4A08-80D4-13849B5B340A}" srcOrd="26" destOrd="0" presId="urn:microsoft.com/office/officeart/2005/8/layout/radial6"/>
    <dgm:cxn modelId="{C811A347-A4C6-4DD5-8CBA-F5480C25598B}" type="presParOf" srcId="{315BF20F-5BA5-4F49-937F-BB1C785C4147}" destId="{75A5C63B-DBED-49F4-9931-A80146E47C96}" srcOrd="27" destOrd="0" presId="urn:microsoft.com/office/officeart/2005/8/layout/radial6"/>
    <dgm:cxn modelId="{B3928ED7-7DEE-4FA6-BCD3-05901EF25B14}" type="presParOf" srcId="{315BF20F-5BA5-4F49-937F-BB1C785C4147}" destId="{F1015C53-F025-4E50-BDEF-3DBA39CF4178}" srcOrd="28" destOrd="0" presId="urn:microsoft.com/office/officeart/2005/8/layout/radial6"/>
    <dgm:cxn modelId="{7B0AC100-10C4-47D8-89AD-4B8D5E820C47}" type="presParOf" srcId="{315BF20F-5BA5-4F49-937F-BB1C785C4147}" destId="{D48670BE-39EE-4D79-B442-BC501384E3B3}" srcOrd="29" destOrd="0" presId="urn:microsoft.com/office/officeart/2005/8/layout/radial6"/>
    <dgm:cxn modelId="{9DB55420-C7F8-41B5-AE6F-5E6C91501110}" type="presParOf" srcId="{315BF20F-5BA5-4F49-937F-BB1C785C4147}" destId="{6775A780-1016-467F-9A02-3531FD726638}" srcOrd="30" destOrd="0" presId="urn:microsoft.com/office/officeart/2005/8/layout/radial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B89E91-3815-4DE7-B486-C6EA85D79748}">
      <dsp:nvSpPr>
        <dsp:cNvPr id="0" name=""/>
        <dsp:cNvSpPr/>
      </dsp:nvSpPr>
      <dsp:spPr>
        <a:xfrm>
          <a:off x="1125438" y="424055"/>
          <a:ext cx="3365747" cy="3365747"/>
        </a:xfrm>
        <a:prstGeom prst="blockArc">
          <a:avLst>
            <a:gd name="adj1" fmla="val 13114286"/>
            <a:gd name="adj2" fmla="val 16200000"/>
            <a:gd name="adj3" fmla="val 3897"/>
          </a:avLst>
        </a:prstGeom>
        <a:solidFill>
          <a:schemeClr val="accent4">
            <a:hueOff val="-4464770"/>
            <a:satOff val="26899"/>
            <a:lumOff val="215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FACF75A-DCDA-4897-8C15-2675E34544E0}">
      <dsp:nvSpPr>
        <dsp:cNvPr id="0" name=""/>
        <dsp:cNvSpPr/>
      </dsp:nvSpPr>
      <dsp:spPr>
        <a:xfrm>
          <a:off x="1125438" y="424055"/>
          <a:ext cx="3365747" cy="3365747"/>
        </a:xfrm>
        <a:prstGeom prst="blockArc">
          <a:avLst>
            <a:gd name="adj1" fmla="val 10028571"/>
            <a:gd name="adj2" fmla="val 13114286"/>
            <a:gd name="adj3" fmla="val 3897"/>
          </a:avLst>
        </a:prstGeom>
        <a:solidFill>
          <a:schemeClr val="accent4">
            <a:hueOff val="-3720641"/>
            <a:satOff val="22416"/>
            <a:lumOff val="179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77BE6B5-BE9D-4154-AE83-CC5871E64AD2}">
      <dsp:nvSpPr>
        <dsp:cNvPr id="0" name=""/>
        <dsp:cNvSpPr/>
      </dsp:nvSpPr>
      <dsp:spPr>
        <a:xfrm>
          <a:off x="1125438" y="424055"/>
          <a:ext cx="3365747" cy="3365747"/>
        </a:xfrm>
        <a:prstGeom prst="blockArc">
          <a:avLst>
            <a:gd name="adj1" fmla="val 6942857"/>
            <a:gd name="adj2" fmla="val 10028571"/>
            <a:gd name="adj3" fmla="val 3897"/>
          </a:avLst>
        </a:prstGeom>
        <a:solidFill>
          <a:schemeClr val="accent4">
            <a:hueOff val="-2976513"/>
            <a:satOff val="17933"/>
            <a:lumOff val="143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35F2620-2F74-488A-BC3B-280F68B07A9E}">
      <dsp:nvSpPr>
        <dsp:cNvPr id="0" name=""/>
        <dsp:cNvSpPr/>
      </dsp:nvSpPr>
      <dsp:spPr>
        <a:xfrm>
          <a:off x="1728698" y="1351925"/>
          <a:ext cx="2159227" cy="1510008"/>
        </a:xfrm>
        <a:prstGeom prst="blockArc">
          <a:avLst>
            <a:gd name="adj1" fmla="val 3857143"/>
            <a:gd name="adj2" fmla="val 6942857"/>
            <a:gd name="adj3" fmla="val 3897"/>
          </a:avLst>
        </a:prstGeom>
        <a:solidFill>
          <a:schemeClr val="accent4">
            <a:hueOff val="-2232385"/>
            <a:satOff val="13449"/>
            <a:lumOff val="107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ADA26E7-7A52-4DAA-9019-55C6804A1961}">
      <dsp:nvSpPr>
        <dsp:cNvPr id="0" name=""/>
        <dsp:cNvSpPr/>
      </dsp:nvSpPr>
      <dsp:spPr>
        <a:xfrm>
          <a:off x="1125438" y="424055"/>
          <a:ext cx="3365747" cy="3365747"/>
        </a:xfrm>
        <a:prstGeom prst="blockArc">
          <a:avLst>
            <a:gd name="adj1" fmla="val 771429"/>
            <a:gd name="adj2" fmla="val 3857143"/>
            <a:gd name="adj3" fmla="val 3897"/>
          </a:avLst>
        </a:prstGeom>
        <a:solidFill>
          <a:schemeClr val="accent4">
            <a:hueOff val="-1488257"/>
            <a:satOff val="8966"/>
            <a:lumOff val="71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62CEB6D-2818-43F5-B97D-6895543434B9}">
      <dsp:nvSpPr>
        <dsp:cNvPr id="0" name=""/>
        <dsp:cNvSpPr/>
      </dsp:nvSpPr>
      <dsp:spPr>
        <a:xfrm>
          <a:off x="1125438" y="424055"/>
          <a:ext cx="3365747" cy="3365747"/>
        </a:xfrm>
        <a:prstGeom prst="blockArc">
          <a:avLst>
            <a:gd name="adj1" fmla="val 19285714"/>
            <a:gd name="adj2" fmla="val 771429"/>
            <a:gd name="adj3" fmla="val 3897"/>
          </a:avLst>
        </a:prstGeom>
        <a:solidFill>
          <a:schemeClr val="accent4">
            <a:hueOff val="-744128"/>
            <a:satOff val="4483"/>
            <a:lumOff val="35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FA9E99C-2FDC-48FB-B28C-8FFBA78A9A3A}">
      <dsp:nvSpPr>
        <dsp:cNvPr id="0" name=""/>
        <dsp:cNvSpPr/>
      </dsp:nvSpPr>
      <dsp:spPr>
        <a:xfrm>
          <a:off x="1125438" y="424055"/>
          <a:ext cx="3365747" cy="3365747"/>
        </a:xfrm>
        <a:prstGeom prst="blockArc">
          <a:avLst>
            <a:gd name="adj1" fmla="val 16200000"/>
            <a:gd name="adj2" fmla="val 19285714"/>
            <a:gd name="adj3" fmla="val 3897"/>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5826EBA-97EE-47D7-BDC7-F654EB9B6C43}">
      <dsp:nvSpPr>
        <dsp:cNvPr id="0" name=""/>
        <dsp:cNvSpPr/>
      </dsp:nvSpPr>
      <dsp:spPr>
        <a:xfrm>
          <a:off x="1511044" y="810385"/>
          <a:ext cx="2588727" cy="2590184"/>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GB" sz="2000" b="1" kern="1200" dirty="0" smtClean="0">
              <a:latin typeface="Verdana" pitchFamily="34" charset="0"/>
              <a:ea typeface="Verdana" pitchFamily="34" charset="0"/>
              <a:cs typeface="Verdana" pitchFamily="34" charset="0"/>
            </a:rPr>
            <a:t>Freelancers</a:t>
          </a:r>
          <a:endParaRPr lang="en-US" sz="2000" b="1" kern="1200" dirty="0">
            <a:latin typeface="Verdana" pitchFamily="34" charset="0"/>
            <a:ea typeface="Verdana" pitchFamily="34" charset="0"/>
            <a:cs typeface="Verdana" pitchFamily="34" charset="0"/>
          </a:endParaRPr>
        </a:p>
      </dsp:txBody>
      <dsp:txXfrm>
        <a:off x="1890154" y="1189709"/>
        <a:ext cx="1830507" cy="1831536"/>
      </dsp:txXfrm>
    </dsp:sp>
    <dsp:sp modelId="{E565494B-1446-4A8C-9223-D7A6D102FF01}">
      <dsp:nvSpPr>
        <dsp:cNvPr id="0" name=""/>
        <dsp:cNvSpPr/>
      </dsp:nvSpPr>
      <dsp:spPr>
        <a:xfrm>
          <a:off x="2293064" y="-58398"/>
          <a:ext cx="1030495" cy="1030495"/>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endParaRPr lang="en-US" sz="1100" b="1" kern="1200" dirty="0">
            <a:latin typeface="Verdana" pitchFamily="34" charset="0"/>
            <a:ea typeface="Verdana" pitchFamily="34" charset="0"/>
            <a:cs typeface="Verdana" pitchFamily="34" charset="0"/>
          </a:endParaRPr>
        </a:p>
      </dsp:txBody>
      <dsp:txXfrm>
        <a:off x="2443976" y="92514"/>
        <a:ext cx="728671" cy="728671"/>
      </dsp:txXfrm>
    </dsp:sp>
    <dsp:sp modelId="{528A8A54-FF04-42BC-8FBB-5E684E9E97FE}">
      <dsp:nvSpPr>
        <dsp:cNvPr id="0" name=""/>
        <dsp:cNvSpPr/>
      </dsp:nvSpPr>
      <dsp:spPr>
        <a:xfrm>
          <a:off x="3583149" y="562873"/>
          <a:ext cx="1030495" cy="1030495"/>
        </a:xfrm>
        <a:prstGeom prst="ellipse">
          <a:avLst/>
        </a:prstGeom>
        <a:solidFill>
          <a:schemeClr val="accent4">
            <a:hueOff val="-744128"/>
            <a:satOff val="4483"/>
            <a:lumOff val="3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377825">
            <a:lnSpc>
              <a:spcPct val="90000"/>
            </a:lnSpc>
            <a:spcBef>
              <a:spcPct val="0"/>
            </a:spcBef>
            <a:spcAft>
              <a:spcPct val="35000"/>
            </a:spcAft>
          </a:pPr>
          <a:r>
            <a:rPr lang="en-GB" sz="850" b="1" kern="1200" dirty="0" smtClean="0">
              <a:latin typeface="Verdana" pitchFamily="34" charset="0"/>
              <a:ea typeface="Verdana" pitchFamily="34" charset="0"/>
              <a:cs typeface="Verdana" pitchFamily="34" charset="0"/>
            </a:rPr>
            <a:t>One Person Enterprises</a:t>
          </a:r>
          <a:endParaRPr lang="en-US" sz="850" b="1" kern="1200" dirty="0">
            <a:latin typeface="Verdana" pitchFamily="34" charset="0"/>
            <a:ea typeface="Verdana" pitchFamily="34" charset="0"/>
            <a:cs typeface="Verdana" pitchFamily="34" charset="0"/>
          </a:endParaRPr>
        </a:p>
      </dsp:txBody>
      <dsp:txXfrm>
        <a:off x="3734061" y="713785"/>
        <a:ext cx="728671" cy="728671"/>
      </dsp:txXfrm>
    </dsp:sp>
    <dsp:sp modelId="{81DF56C5-E972-4E46-8006-17E5A2E831BE}">
      <dsp:nvSpPr>
        <dsp:cNvPr id="0" name=""/>
        <dsp:cNvSpPr/>
      </dsp:nvSpPr>
      <dsp:spPr>
        <a:xfrm>
          <a:off x="3901774" y="1958859"/>
          <a:ext cx="1030495" cy="1030495"/>
        </a:xfrm>
        <a:prstGeom prst="ellipse">
          <a:avLst/>
        </a:prstGeom>
        <a:solidFill>
          <a:schemeClr val="accent4">
            <a:hueOff val="-1488257"/>
            <a:satOff val="8966"/>
            <a:lumOff val="7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GB" sz="800" b="1" kern="1200" dirty="0" smtClean="0">
              <a:latin typeface="Verdana" pitchFamily="34" charset="0"/>
              <a:ea typeface="Verdana" pitchFamily="34" charset="0"/>
              <a:cs typeface="Verdana" pitchFamily="34" charset="0"/>
            </a:rPr>
            <a:t>Contractors</a:t>
          </a:r>
          <a:endParaRPr lang="en-US" sz="800" b="1" kern="1200" dirty="0">
            <a:latin typeface="Verdana" pitchFamily="34" charset="0"/>
            <a:ea typeface="Verdana" pitchFamily="34" charset="0"/>
            <a:cs typeface="Verdana" pitchFamily="34" charset="0"/>
          </a:endParaRPr>
        </a:p>
      </dsp:txBody>
      <dsp:txXfrm>
        <a:off x="4052686" y="2109771"/>
        <a:ext cx="728671" cy="728671"/>
      </dsp:txXfrm>
    </dsp:sp>
    <dsp:sp modelId="{3C6602D1-5950-47DD-88E5-3E51B61FF52E}">
      <dsp:nvSpPr>
        <dsp:cNvPr id="0" name=""/>
        <dsp:cNvSpPr/>
      </dsp:nvSpPr>
      <dsp:spPr>
        <a:xfrm>
          <a:off x="3009007" y="3078353"/>
          <a:ext cx="1030495" cy="1030495"/>
        </a:xfrm>
        <a:prstGeom prst="ellipse">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377825">
            <a:lnSpc>
              <a:spcPct val="90000"/>
            </a:lnSpc>
            <a:spcBef>
              <a:spcPct val="0"/>
            </a:spcBef>
            <a:spcAft>
              <a:spcPct val="35000"/>
            </a:spcAft>
          </a:pPr>
          <a:r>
            <a:rPr lang="en-GB" sz="850" b="1" kern="1200" dirty="0" smtClean="0">
              <a:latin typeface="Verdana" pitchFamily="34" charset="0"/>
              <a:ea typeface="Verdana" pitchFamily="34" charset="0"/>
              <a:cs typeface="Verdana" pitchFamily="34" charset="0"/>
            </a:rPr>
            <a:t>Self -Employed</a:t>
          </a:r>
        </a:p>
      </dsp:txBody>
      <dsp:txXfrm>
        <a:off x="3159919" y="3229265"/>
        <a:ext cx="728671" cy="728671"/>
      </dsp:txXfrm>
    </dsp:sp>
    <dsp:sp modelId="{8F0A3F77-FB3C-430E-B1CF-F12E28824032}">
      <dsp:nvSpPr>
        <dsp:cNvPr id="0" name=""/>
        <dsp:cNvSpPr/>
      </dsp:nvSpPr>
      <dsp:spPr>
        <a:xfrm>
          <a:off x="1577121" y="3078353"/>
          <a:ext cx="1030495" cy="1030495"/>
        </a:xfrm>
        <a:prstGeom prst="ellipse">
          <a:avLst/>
        </a:prstGeom>
        <a:solidFill>
          <a:schemeClr val="accent4">
            <a:hueOff val="-2976513"/>
            <a:satOff val="17933"/>
            <a:lumOff val="14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377825">
            <a:lnSpc>
              <a:spcPct val="90000"/>
            </a:lnSpc>
            <a:spcBef>
              <a:spcPct val="0"/>
            </a:spcBef>
            <a:spcAft>
              <a:spcPct val="35000"/>
            </a:spcAft>
          </a:pPr>
          <a:r>
            <a:rPr lang="en-GB" sz="850" b="1" kern="1200" dirty="0" err="1" smtClean="0">
              <a:latin typeface="Verdana" pitchFamily="34" charset="0"/>
              <a:ea typeface="Verdana" pitchFamily="34" charset="0"/>
              <a:cs typeface="Verdana" pitchFamily="34" charset="0"/>
            </a:rPr>
            <a:t>Nano</a:t>
          </a:r>
          <a:r>
            <a:rPr lang="en-GB" sz="850" b="1" kern="1200" dirty="0" smtClean="0">
              <a:latin typeface="Verdana" pitchFamily="34" charset="0"/>
              <a:ea typeface="Verdana" pitchFamily="34" charset="0"/>
              <a:cs typeface="Verdana" pitchFamily="34" charset="0"/>
            </a:rPr>
            <a:t>-businesses</a:t>
          </a:r>
          <a:endParaRPr lang="en-US" sz="850" b="1" kern="1200" dirty="0">
            <a:latin typeface="Verdana" pitchFamily="34" charset="0"/>
            <a:ea typeface="Verdana" pitchFamily="34" charset="0"/>
            <a:cs typeface="Verdana" pitchFamily="34" charset="0"/>
          </a:endParaRPr>
        </a:p>
      </dsp:txBody>
      <dsp:txXfrm>
        <a:off x="1728033" y="3229265"/>
        <a:ext cx="728671" cy="728671"/>
      </dsp:txXfrm>
    </dsp:sp>
    <dsp:sp modelId="{8B9FEFEE-5464-45A2-A56A-A59E50FB7C66}">
      <dsp:nvSpPr>
        <dsp:cNvPr id="0" name=""/>
        <dsp:cNvSpPr/>
      </dsp:nvSpPr>
      <dsp:spPr>
        <a:xfrm>
          <a:off x="684354" y="1958859"/>
          <a:ext cx="1030495" cy="1030495"/>
        </a:xfrm>
        <a:prstGeom prst="ellipse">
          <a:avLst/>
        </a:prstGeom>
        <a:solidFill>
          <a:schemeClr val="accent4">
            <a:hueOff val="-3720641"/>
            <a:satOff val="22416"/>
            <a:lumOff val="179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377825">
            <a:lnSpc>
              <a:spcPct val="90000"/>
            </a:lnSpc>
            <a:spcBef>
              <a:spcPct val="0"/>
            </a:spcBef>
            <a:spcAft>
              <a:spcPct val="35000"/>
            </a:spcAft>
          </a:pPr>
          <a:r>
            <a:rPr lang="en-GB" sz="850" b="1" kern="1200" dirty="0" smtClean="0">
              <a:latin typeface="Verdana" pitchFamily="34" charset="0"/>
              <a:ea typeface="Verdana" pitchFamily="34" charset="0"/>
              <a:cs typeface="Verdana" pitchFamily="34" charset="0"/>
            </a:rPr>
            <a:t>Sole</a:t>
          </a:r>
          <a:r>
            <a:rPr lang="en-GB" sz="1100" b="1" kern="1200" dirty="0" smtClean="0">
              <a:latin typeface="Verdana" pitchFamily="34" charset="0"/>
              <a:ea typeface="Verdana" pitchFamily="34" charset="0"/>
              <a:cs typeface="Verdana" pitchFamily="34" charset="0"/>
            </a:rPr>
            <a:t> </a:t>
          </a:r>
          <a:r>
            <a:rPr lang="en-GB" sz="850" b="1" kern="1200" dirty="0" smtClean="0">
              <a:latin typeface="Verdana" pitchFamily="34" charset="0"/>
              <a:ea typeface="Verdana" pitchFamily="34" charset="0"/>
              <a:cs typeface="Verdana" pitchFamily="34" charset="0"/>
            </a:rPr>
            <a:t>Traders</a:t>
          </a:r>
          <a:endParaRPr lang="en-US" sz="850" b="1" kern="1200" dirty="0">
            <a:latin typeface="Verdana" pitchFamily="34" charset="0"/>
            <a:ea typeface="Verdana" pitchFamily="34" charset="0"/>
            <a:cs typeface="Verdana" pitchFamily="34" charset="0"/>
          </a:endParaRPr>
        </a:p>
      </dsp:txBody>
      <dsp:txXfrm>
        <a:off x="835266" y="2109771"/>
        <a:ext cx="728671" cy="728671"/>
      </dsp:txXfrm>
    </dsp:sp>
    <dsp:sp modelId="{FFEBA596-2DAF-4E70-9D74-FA7FB45E74C9}">
      <dsp:nvSpPr>
        <dsp:cNvPr id="0" name=""/>
        <dsp:cNvSpPr/>
      </dsp:nvSpPr>
      <dsp:spPr>
        <a:xfrm>
          <a:off x="1002979" y="562873"/>
          <a:ext cx="1030495" cy="1030495"/>
        </a:xfrm>
        <a:prstGeom prst="ellipse">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endParaRPr lang="en-US" sz="1100" b="1" kern="1200" dirty="0">
            <a:latin typeface="Verdana" pitchFamily="34" charset="0"/>
            <a:ea typeface="Verdana" pitchFamily="34" charset="0"/>
            <a:cs typeface="Verdana" pitchFamily="34" charset="0"/>
          </a:endParaRPr>
        </a:p>
      </dsp:txBody>
      <dsp:txXfrm>
        <a:off x="1153891" y="713785"/>
        <a:ext cx="728671" cy="7286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75A780-1016-467F-9A02-3531FD726638}">
      <dsp:nvSpPr>
        <dsp:cNvPr id="0" name=""/>
        <dsp:cNvSpPr/>
      </dsp:nvSpPr>
      <dsp:spPr>
        <a:xfrm>
          <a:off x="987876" y="238041"/>
          <a:ext cx="3146397" cy="3146397"/>
        </a:xfrm>
        <a:prstGeom prst="blockArc">
          <a:avLst>
            <a:gd name="adj1" fmla="val 14569363"/>
            <a:gd name="adj2" fmla="val 16999395"/>
            <a:gd name="adj3" fmla="val 274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5A5C63B-DBED-49F4-9931-A80146E47C96}">
      <dsp:nvSpPr>
        <dsp:cNvPr id="0" name=""/>
        <dsp:cNvSpPr/>
      </dsp:nvSpPr>
      <dsp:spPr>
        <a:xfrm>
          <a:off x="1024657" y="218529"/>
          <a:ext cx="3146397" cy="3146397"/>
        </a:xfrm>
        <a:prstGeom prst="blockArc">
          <a:avLst>
            <a:gd name="adj1" fmla="val 11856205"/>
            <a:gd name="adj2" fmla="val 14477109"/>
            <a:gd name="adj3" fmla="val 274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6BFE8C8-1A3E-4D06-AC2A-5C1396F0525E}">
      <dsp:nvSpPr>
        <dsp:cNvPr id="0" name=""/>
        <dsp:cNvSpPr/>
      </dsp:nvSpPr>
      <dsp:spPr>
        <a:xfrm>
          <a:off x="1021434" y="228570"/>
          <a:ext cx="3146397" cy="3146397"/>
        </a:xfrm>
        <a:prstGeom prst="blockArc">
          <a:avLst>
            <a:gd name="adj1" fmla="val 9321192"/>
            <a:gd name="adj2" fmla="val 11879571"/>
            <a:gd name="adj3" fmla="val 274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E5BCAB6-842C-47C7-9365-1524859E787C}">
      <dsp:nvSpPr>
        <dsp:cNvPr id="0" name=""/>
        <dsp:cNvSpPr/>
      </dsp:nvSpPr>
      <dsp:spPr>
        <a:xfrm>
          <a:off x="1025402" y="237289"/>
          <a:ext cx="3146397" cy="3146397"/>
        </a:xfrm>
        <a:prstGeom prst="blockArc">
          <a:avLst>
            <a:gd name="adj1" fmla="val 7073482"/>
            <a:gd name="adj2" fmla="val 9342417"/>
            <a:gd name="adj3" fmla="val 274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FC02D88-FC5A-48F1-B9FE-34CEF40D8843}">
      <dsp:nvSpPr>
        <dsp:cNvPr id="0" name=""/>
        <dsp:cNvSpPr/>
      </dsp:nvSpPr>
      <dsp:spPr>
        <a:xfrm>
          <a:off x="1111367" y="286361"/>
          <a:ext cx="3146397" cy="3146397"/>
        </a:xfrm>
        <a:prstGeom prst="blockArc">
          <a:avLst>
            <a:gd name="adj1" fmla="val 4880912"/>
            <a:gd name="adj2" fmla="val 7292835"/>
            <a:gd name="adj3" fmla="val 274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6A7835C-5C03-4CAD-BB27-423514DA1FA4}">
      <dsp:nvSpPr>
        <dsp:cNvPr id="0" name=""/>
        <dsp:cNvSpPr/>
      </dsp:nvSpPr>
      <dsp:spPr>
        <a:xfrm>
          <a:off x="1638280" y="296723"/>
          <a:ext cx="3146397" cy="3146397"/>
        </a:xfrm>
        <a:prstGeom prst="blockArc">
          <a:avLst>
            <a:gd name="adj1" fmla="val 3471246"/>
            <a:gd name="adj2" fmla="val 6054278"/>
            <a:gd name="adj3" fmla="val 274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F421B5A-760A-4D3D-A0DA-FFF776B2D190}">
      <dsp:nvSpPr>
        <dsp:cNvPr id="0" name=""/>
        <dsp:cNvSpPr/>
      </dsp:nvSpPr>
      <dsp:spPr>
        <a:xfrm>
          <a:off x="1814889" y="201091"/>
          <a:ext cx="3146397" cy="3146397"/>
        </a:xfrm>
        <a:prstGeom prst="blockArc">
          <a:avLst>
            <a:gd name="adj1" fmla="val 1296926"/>
            <a:gd name="adj2" fmla="val 3916543"/>
            <a:gd name="adj3" fmla="val 274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53090F7-8590-4234-A1B7-B36BA5A16E73}">
      <dsp:nvSpPr>
        <dsp:cNvPr id="0" name=""/>
        <dsp:cNvSpPr/>
      </dsp:nvSpPr>
      <dsp:spPr>
        <a:xfrm>
          <a:off x="1782216" y="291658"/>
          <a:ext cx="3146397" cy="3146397"/>
        </a:xfrm>
        <a:prstGeom prst="blockArc">
          <a:avLst>
            <a:gd name="adj1" fmla="val 20189218"/>
            <a:gd name="adj2" fmla="val 1083569"/>
            <a:gd name="adj3" fmla="val 274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E92B058-6A23-409C-A6A7-9BE720BB6CAA}">
      <dsp:nvSpPr>
        <dsp:cNvPr id="0" name=""/>
        <dsp:cNvSpPr/>
      </dsp:nvSpPr>
      <dsp:spPr>
        <a:xfrm>
          <a:off x="1773063" y="270181"/>
          <a:ext cx="3146397" cy="3146397"/>
        </a:xfrm>
        <a:prstGeom prst="blockArc">
          <a:avLst>
            <a:gd name="adj1" fmla="val 17676708"/>
            <a:gd name="adj2" fmla="val 20240946"/>
            <a:gd name="adj3" fmla="val 274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6B10221-6AE2-4184-AECA-B28EAC82252D}">
      <dsp:nvSpPr>
        <dsp:cNvPr id="0" name=""/>
        <dsp:cNvSpPr/>
      </dsp:nvSpPr>
      <dsp:spPr>
        <a:xfrm>
          <a:off x="1705784" y="237375"/>
          <a:ext cx="3146397" cy="3146397"/>
        </a:xfrm>
        <a:prstGeom prst="blockArc">
          <a:avLst>
            <a:gd name="adj1" fmla="val 15394225"/>
            <a:gd name="adj2" fmla="val 17842568"/>
            <a:gd name="adj3" fmla="val 274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30821B5-80E6-4030-8614-6E6F88CBBAA1}">
      <dsp:nvSpPr>
        <dsp:cNvPr id="0" name=""/>
        <dsp:cNvSpPr/>
      </dsp:nvSpPr>
      <dsp:spPr>
        <a:xfrm>
          <a:off x="2481474" y="1424041"/>
          <a:ext cx="857907" cy="85790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GB" sz="2200" kern="1200" dirty="0" smtClean="0">
              <a:latin typeface="Aharoni" pitchFamily="2" charset="-79"/>
              <a:cs typeface="Aharoni" pitchFamily="2" charset="-79"/>
            </a:rPr>
            <a:t>EFIP</a:t>
          </a:r>
          <a:endParaRPr lang="en-GB" sz="2200" kern="1200" dirty="0">
            <a:latin typeface="Aharoni" pitchFamily="2" charset="-79"/>
            <a:cs typeface="Aharoni" pitchFamily="2" charset="-79"/>
          </a:endParaRPr>
        </a:p>
      </dsp:txBody>
      <dsp:txXfrm>
        <a:off x="2607112" y="1549679"/>
        <a:ext cx="606631" cy="606631"/>
      </dsp:txXfrm>
    </dsp:sp>
    <dsp:sp modelId="{DD5A0105-CA8B-40CA-8E0D-AEE74EB9721D}">
      <dsp:nvSpPr>
        <dsp:cNvPr id="0" name=""/>
        <dsp:cNvSpPr/>
      </dsp:nvSpPr>
      <dsp:spPr>
        <a:xfrm>
          <a:off x="2482171" y="-131339"/>
          <a:ext cx="872914" cy="86552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GB" sz="1000" b="1" kern="1200" dirty="0" smtClean="0"/>
            <a:t>PCG</a:t>
          </a:r>
        </a:p>
        <a:p>
          <a:pPr lvl="0" algn="ctr" defTabSz="444500">
            <a:lnSpc>
              <a:spcPct val="90000"/>
            </a:lnSpc>
            <a:spcBef>
              <a:spcPct val="0"/>
            </a:spcBef>
            <a:spcAft>
              <a:spcPct val="35000"/>
            </a:spcAft>
          </a:pPr>
          <a:r>
            <a:rPr lang="en-GB" sz="1100" kern="1200" dirty="0" smtClean="0"/>
            <a:t>(UK)</a:t>
          </a:r>
          <a:endParaRPr lang="en-GB" sz="1100" kern="1200" dirty="0"/>
        </a:p>
      </dsp:txBody>
      <dsp:txXfrm>
        <a:off x="2610006" y="-4586"/>
        <a:ext cx="617244" cy="612015"/>
      </dsp:txXfrm>
    </dsp:sp>
    <dsp:sp modelId="{03DE50BB-AC8D-47A3-92CF-6733349A132C}">
      <dsp:nvSpPr>
        <dsp:cNvPr id="0" name=""/>
        <dsp:cNvSpPr/>
      </dsp:nvSpPr>
      <dsp:spPr>
        <a:xfrm>
          <a:off x="3555987" y="0"/>
          <a:ext cx="872914" cy="86552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GB" sz="1000" b="1" kern="1200" dirty="0" smtClean="0"/>
            <a:t>PZO</a:t>
          </a:r>
        </a:p>
        <a:p>
          <a:pPr lvl="0" algn="ctr" defTabSz="444500">
            <a:lnSpc>
              <a:spcPct val="90000"/>
            </a:lnSpc>
            <a:spcBef>
              <a:spcPct val="0"/>
            </a:spcBef>
            <a:spcAft>
              <a:spcPct val="35000"/>
            </a:spcAft>
          </a:pPr>
          <a:r>
            <a:rPr lang="en-GB" sz="900" kern="1200" dirty="0" smtClean="0"/>
            <a:t>(Netherland)</a:t>
          </a:r>
          <a:endParaRPr lang="en-GB" sz="900" kern="1200" dirty="0"/>
        </a:p>
      </dsp:txBody>
      <dsp:txXfrm>
        <a:off x="3683822" y="126753"/>
        <a:ext cx="617244" cy="612015"/>
      </dsp:txXfrm>
    </dsp:sp>
    <dsp:sp modelId="{7A0EF0CC-E480-474D-B3A9-49F76BEE4608}">
      <dsp:nvSpPr>
        <dsp:cNvPr id="0" name=""/>
        <dsp:cNvSpPr/>
      </dsp:nvSpPr>
      <dsp:spPr>
        <a:xfrm>
          <a:off x="4341708" y="813082"/>
          <a:ext cx="872914" cy="86552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GB" sz="1000" b="1" kern="1200" dirty="0" smtClean="0"/>
            <a:t>ACTA</a:t>
          </a:r>
        </a:p>
        <a:p>
          <a:pPr lvl="0" algn="ctr" defTabSz="444500">
            <a:lnSpc>
              <a:spcPct val="90000"/>
            </a:lnSpc>
            <a:spcBef>
              <a:spcPct val="0"/>
            </a:spcBef>
            <a:spcAft>
              <a:spcPct val="35000"/>
            </a:spcAft>
          </a:pPr>
          <a:r>
            <a:rPr lang="en-GB" sz="1100" kern="1200" dirty="0" smtClean="0"/>
            <a:t>(Italy)</a:t>
          </a:r>
          <a:endParaRPr lang="en-GB" sz="1100" kern="1200" dirty="0"/>
        </a:p>
      </dsp:txBody>
      <dsp:txXfrm>
        <a:off x="4469543" y="939835"/>
        <a:ext cx="617244" cy="612015"/>
      </dsp:txXfrm>
    </dsp:sp>
    <dsp:sp modelId="{E48DB530-3A99-49B9-A623-2E276DE2CAC5}">
      <dsp:nvSpPr>
        <dsp:cNvPr id="0" name=""/>
        <dsp:cNvSpPr/>
      </dsp:nvSpPr>
      <dsp:spPr>
        <a:xfrm>
          <a:off x="4394098" y="1913092"/>
          <a:ext cx="872914" cy="86552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GB" sz="1000" b="1" kern="1200" dirty="0" smtClean="0"/>
            <a:t>Freelance-Europe</a:t>
          </a:r>
          <a:endParaRPr lang="en-GB" sz="1000" kern="1200" dirty="0" smtClean="0"/>
        </a:p>
        <a:p>
          <a:pPr lvl="0" algn="ctr" defTabSz="444500">
            <a:lnSpc>
              <a:spcPct val="90000"/>
            </a:lnSpc>
            <a:spcBef>
              <a:spcPct val="0"/>
            </a:spcBef>
            <a:spcAft>
              <a:spcPct val="35000"/>
            </a:spcAft>
          </a:pPr>
          <a:r>
            <a:rPr lang="en-GB" sz="1100" kern="1200" dirty="0" smtClean="0"/>
            <a:t>(France)</a:t>
          </a:r>
          <a:endParaRPr lang="en-GB" sz="1100" kern="1200" dirty="0"/>
        </a:p>
      </dsp:txBody>
      <dsp:txXfrm>
        <a:off x="4521933" y="2039845"/>
        <a:ext cx="617244" cy="612015"/>
      </dsp:txXfrm>
    </dsp:sp>
    <dsp:sp modelId="{88B0D709-D4CA-4104-AAE0-DBB0723707DC}">
      <dsp:nvSpPr>
        <dsp:cNvPr id="0" name=""/>
        <dsp:cNvSpPr/>
      </dsp:nvSpPr>
      <dsp:spPr>
        <a:xfrm>
          <a:off x="3600582" y="2750877"/>
          <a:ext cx="872914" cy="86552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GB" sz="1000" b="1" kern="1200" dirty="0" err="1" smtClean="0"/>
            <a:t>Aprotrad</a:t>
          </a:r>
          <a:endParaRPr lang="en-GB" sz="1000" b="1" kern="1200" dirty="0" smtClean="0"/>
        </a:p>
        <a:p>
          <a:pPr lvl="0" algn="ctr" defTabSz="444500">
            <a:lnSpc>
              <a:spcPct val="90000"/>
            </a:lnSpc>
            <a:spcBef>
              <a:spcPct val="0"/>
            </a:spcBef>
            <a:spcAft>
              <a:spcPct val="35000"/>
            </a:spcAft>
          </a:pPr>
          <a:r>
            <a:rPr lang="en-GB" sz="1100" kern="1200" dirty="0" smtClean="0"/>
            <a:t>(France)</a:t>
          </a:r>
          <a:endParaRPr lang="en-GB" sz="1100" kern="1200" dirty="0"/>
        </a:p>
      </dsp:txBody>
      <dsp:txXfrm>
        <a:off x="3728417" y="2877630"/>
        <a:ext cx="617244" cy="612015"/>
      </dsp:txXfrm>
    </dsp:sp>
    <dsp:sp modelId="{E5B5D598-08AC-4825-8214-6F3F5C3C8D55}">
      <dsp:nvSpPr>
        <dsp:cNvPr id="0" name=""/>
        <dsp:cNvSpPr/>
      </dsp:nvSpPr>
      <dsp:spPr>
        <a:xfrm>
          <a:off x="2481502" y="2960724"/>
          <a:ext cx="872914" cy="86552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GB" sz="1000" b="1" kern="1200" dirty="0" smtClean="0"/>
            <a:t>FEDIPRO</a:t>
          </a:r>
        </a:p>
        <a:p>
          <a:pPr lvl="0" algn="ctr" defTabSz="444500">
            <a:lnSpc>
              <a:spcPct val="90000"/>
            </a:lnSpc>
            <a:spcBef>
              <a:spcPct val="0"/>
            </a:spcBef>
            <a:spcAft>
              <a:spcPct val="35000"/>
            </a:spcAft>
          </a:pPr>
          <a:r>
            <a:rPr lang="en-GB" sz="1100" kern="1200" dirty="0" smtClean="0"/>
            <a:t>(Belgium)</a:t>
          </a:r>
          <a:endParaRPr lang="en-GB" sz="1100" kern="1200" dirty="0"/>
        </a:p>
      </dsp:txBody>
      <dsp:txXfrm>
        <a:off x="2609337" y="3087477"/>
        <a:ext cx="617244" cy="612015"/>
      </dsp:txXfrm>
    </dsp:sp>
    <dsp:sp modelId="{323967A4-889F-4F77-BE50-FC4C1C8C3849}">
      <dsp:nvSpPr>
        <dsp:cNvPr id="0" name=""/>
        <dsp:cNvSpPr/>
      </dsp:nvSpPr>
      <dsp:spPr>
        <a:xfrm>
          <a:off x="1415811" y="2750861"/>
          <a:ext cx="913930" cy="86193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GB" sz="1000" b="1" kern="1200" dirty="0" smtClean="0"/>
            <a:t>ANITI</a:t>
          </a:r>
          <a:r>
            <a:rPr lang="en-GB" sz="1000" kern="1200" dirty="0" smtClean="0"/>
            <a:t> </a:t>
          </a:r>
        </a:p>
        <a:p>
          <a:pPr lvl="0" algn="ctr" defTabSz="444500">
            <a:lnSpc>
              <a:spcPct val="90000"/>
            </a:lnSpc>
            <a:spcBef>
              <a:spcPct val="0"/>
            </a:spcBef>
            <a:spcAft>
              <a:spcPct val="35000"/>
            </a:spcAft>
          </a:pPr>
          <a:r>
            <a:rPr lang="en-GB" sz="1100" kern="1200" dirty="0" smtClean="0"/>
            <a:t>(Italy)</a:t>
          </a:r>
          <a:endParaRPr lang="en-GB" sz="1100" kern="1200" dirty="0"/>
        </a:p>
      </dsp:txBody>
      <dsp:txXfrm>
        <a:off x="1549653" y="2877089"/>
        <a:ext cx="646246" cy="609480"/>
      </dsp:txXfrm>
    </dsp:sp>
    <dsp:sp modelId="{2E21354C-DC15-4810-AEC9-9EFF6B8F867F}">
      <dsp:nvSpPr>
        <dsp:cNvPr id="0" name=""/>
        <dsp:cNvSpPr/>
      </dsp:nvSpPr>
      <dsp:spPr>
        <a:xfrm>
          <a:off x="727455" y="1965619"/>
          <a:ext cx="913906" cy="96638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GB" sz="1000" b="1" kern="1200" dirty="0" err="1" smtClean="0"/>
            <a:t>FEDae</a:t>
          </a:r>
          <a:r>
            <a:rPr lang="en-GB" sz="900" kern="1200" dirty="0" smtClean="0"/>
            <a:t> </a:t>
          </a:r>
          <a:r>
            <a:rPr lang="en-GB" sz="1100" kern="1200" dirty="0" smtClean="0"/>
            <a:t>(France)</a:t>
          </a:r>
          <a:endParaRPr lang="en-GB" sz="1100" kern="1200" dirty="0"/>
        </a:p>
      </dsp:txBody>
      <dsp:txXfrm>
        <a:off x="861293" y="2107143"/>
        <a:ext cx="646230" cy="683339"/>
      </dsp:txXfrm>
    </dsp:sp>
    <dsp:sp modelId="{479C6EA8-0285-4C46-B094-0C3D2194FD29}">
      <dsp:nvSpPr>
        <dsp:cNvPr id="0" name=""/>
        <dsp:cNvSpPr/>
      </dsp:nvSpPr>
      <dsp:spPr>
        <a:xfrm>
          <a:off x="675038" y="865532"/>
          <a:ext cx="887789" cy="91391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GB" sz="1000" b="1" kern="1200" dirty="0" smtClean="0"/>
            <a:t>VDSG</a:t>
          </a:r>
          <a:r>
            <a:rPr lang="en-GB" sz="1100" kern="1200" dirty="0" smtClean="0"/>
            <a:t> (Germany)</a:t>
          </a:r>
          <a:endParaRPr lang="en-GB" sz="1100" kern="1200" dirty="0"/>
        </a:p>
      </dsp:txBody>
      <dsp:txXfrm>
        <a:off x="805052" y="999371"/>
        <a:ext cx="627761" cy="646234"/>
      </dsp:txXfrm>
    </dsp:sp>
    <dsp:sp modelId="{F1015C53-F025-4E50-BDEF-3DBA39CF4178}">
      <dsp:nvSpPr>
        <dsp:cNvPr id="0" name=""/>
        <dsp:cNvSpPr/>
      </dsp:nvSpPr>
      <dsp:spPr>
        <a:xfrm>
          <a:off x="1408377" y="0"/>
          <a:ext cx="888041" cy="86191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GB" sz="1000" b="1" kern="1200" dirty="0" smtClean="0"/>
            <a:t>VCO Global </a:t>
          </a:r>
          <a:r>
            <a:rPr lang="en-GB" sz="1100" kern="1200" dirty="0" smtClean="0"/>
            <a:t>(Ireland)</a:t>
          </a:r>
          <a:endParaRPr lang="en-GB" sz="1100" kern="1200" dirty="0"/>
        </a:p>
      </dsp:txBody>
      <dsp:txXfrm>
        <a:off x="1538428" y="126225"/>
        <a:ext cx="627939" cy="609468"/>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5">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3713"/>
          </a:xfrm>
          <a:prstGeom prst="rect">
            <a:avLst/>
          </a:prstGeom>
        </p:spPr>
        <p:txBody>
          <a:bodyPr vert="horz" lIns="91038" tIns="45519" rIns="91038" bIns="45519" rtlCol="0"/>
          <a:lstStyle>
            <a:lvl1pPr algn="l">
              <a:defRPr sz="1200">
                <a:latin typeface="Trade Gothic LT Std Cn" pitchFamily="34" charset="0"/>
                <a:cs typeface="Arial" charset="0"/>
              </a:defRPr>
            </a:lvl1pPr>
          </a:lstStyle>
          <a:p>
            <a:pPr>
              <a:defRPr/>
            </a:pPr>
            <a:endParaRPr lang="en-GB"/>
          </a:p>
        </p:txBody>
      </p:sp>
      <p:sp>
        <p:nvSpPr>
          <p:cNvPr id="3" name="Date Placeholder 2"/>
          <p:cNvSpPr>
            <a:spLocks noGrp="1"/>
          </p:cNvSpPr>
          <p:nvPr>
            <p:ph type="dt" sz="quarter" idx="1"/>
          </p:nvPr>
        </p:nvSpPr>
        <p:spPr>
          <a:xfrm>
            <a:off x="3849688" y="0"/>
            <a:ext cx="2946400" cy="493713"/>
          </a:xfrm>
          <a:prstGeom prst="rect">
            <a:avLst/>
          </a:prstGeom>
        </p:spPr>
        <p:txBody>
          <a:bodyPr vert="horz" lIns="91038" tIns="45519" rIns="91038" bIns="45519" rtlCol="0"/>
          <a:lstStyle>
            <a:lvl1pPr algn="r">
              <a:defRPr sz="1200">
                <a:latin typeface="Trade Gothic LT Std Cn" pitchFamily="34" charset="0"/>
                <a:cs typeface="Arial" charset="0"/>
              </a:defRPr>
            </a:lvl1pPr>
          </a:lstStyle>
          <a:p>
            <a:pPr>
              <a:defRPr/>
            </a:pPr>
            <a:fld id="{7951FBB1-13B8-4A7E-9C06-B3B867EC6E72}" type="datetimeFigureOut">
              <a:rPr lang="en-GB"/>
              <a:pPr>
                <a:defRPr/>
              </a:pPr>
              <a:t>07/05/2013</a:t>
            </a:fld>
            <a:endParaRPr lang="en-GB"/>
          </a:p>
        </p:txBody>
      </p:sp>
      <p:sp>
        <p:nvSpPr>
          <p:cNvPr id="4" name="Footer Placeholder 3"/>
          <p:cNvSpPr>
            <a:spLocks noGrp="1"/>
          </p:cNvSpPr>
          <p:nvPr>
            <p:ph type="ftr" sz="quarter" idx="2"/>
          </p:nvPr>
        </p:nvSpPr>
        <p:spPr>
          <a:xfrm>
            <a:off x="0" y="9378950"/>
            <a:ext cx="2946400" cy="493713"/>
          </a:xfrm>
          <a:prstGeom prst="rect">
            <a:avLst/>
          </a:prstGeom>
        </p:spPr>
        <p:txBody>
          <a:bodyPr vert="horz" lIns="91038" tIns="45519" rIns="91038" bIns="45519" rtlCol="0" anchor="b"/>
          <a:lstStyle>
            <a:lvl1pPr algn="l">
              <a:defRPr sz="1200">
                <a:latin typeface="Trade Gothic LT Std Cn" pitchFamily="34" charset="0"/>
                <a:cs typeface="Arial" charset="0"/>
              </a:defRPr>
            </a:lvl1pPr>
          </a:lstStyle>
          <a:p>
            <a:pPr>
              <a:defRPr/>
            </a:pPr>
            <a:endParaRPr lang="en-GB"/>
          </a:p>
        </p:txBody>
      </p:sp>
      <p:sp>
        <p:nvSpPr>
          <p:cNvPr id="5" name="Slide Number Placeholder 4"/>
          <p:cNvSpPr>
            <a:spLocks noGrp="1"/>
          </p:cNvSpPr>
          <p:nvPr>
            <p:ph type="sldNum" sz="quarter" idx="3"/>
          </p:nvPr>
        </p:nvSpPr>
        <p:spPr>
          <a:xfrm>
            <a:off x="3849688" y="9378950"/>
            <a:ext cx="2946400" cy="493713"/>
          </a:xfrm>
          <a:prstGeom prst="rect">
            <a:avLst/>
          </a:prstGeom>
        </p:spPr>
        <p:txBody>
          <a:bodyPr vert="horz" lIns="91038" tIns="45519" rIns="91038" bIns="45519" rtlCol="0" anchor="b"/>
          <a:lstStyle>
            <a:lvl1pPr algn="r">
              <a:defRPr sz="1200">
                <a:latin typeface="Trade Gothic LT Std Cn" pitchFamily="34" charset="0"/>
                <a:cs typeface="Arial" charset="0"/>
              </a:defRPr>
            </a:lvl1pPr>
          </a:lstStyle>
          <a:p>
            <a:pPr>
              <a:defRPr/>
            </a:pPr>
            <a:fld id="{5FCAF07F-7A2B-4841-B46C-3B4230AE095D}" type="slidenum">
              <a:rPr lang="en-GB"/>
              <a:pPr>
                <a:defRPr/>
              </a:pPr>
              <a:t>‹#›</a:t>
            </a:fld>
            <a:endParaRPr lang="en-GB"/>
          </a:p>
        </p:txBody>
      </p:sp>
    </p:spTree>
    <p:extLst>
      <p:ext uri="{BB962C8B-B14F-4D97-AF65-F5344CB8AC3E}">
        <p14:creationId xmlns:p14="http://schemas.microsoft.com/office/powerpoint/2010/main" val="32326286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3713"/>
          </a:xfrm>
          <a:prstGeom prst="rect">
            <a:avLst/>
          </a:prstGeom>
        </p:spPr>
        <p:txBody>
          <a:bodyPr vert="horz" lIns="91038" tIns="45519" rIns="91038" bIns="45519" rtlCol="0"/>
          <a:lstStyle>
            <a:lvl1pPr algn="l">
              <a:defRPr sz="1200">
                <a:latin typeface="Arial" charset="0"/>
                <a:cs typeface="Arial" charset="0"/>
              </a:defRPr>
            </a:lvl1pPr>
          </a:lstStyle>
          <a:p>
            <a:pPr>
              <a:defRPr/>
            </a:pPr>
            <a:endParaRPr lang="en-US"/>
          </a:p>
        </p:txBody>
      </p:sp>
      <p:sp>
        <p:nvSpPr>
          <p:cNvPr id="3" name="Date Placeholder 2"/>
          <p:cNvSpPr>
            <a:spLocks noGrp="1"/>
          </p:cNvSpPr>
          <p:nvPr>
            <p:ph type="dt" idx="1"/>
          </p:nvPr>
        </p:nvSpPr>
        <p:spPr>
          <a:xfrm>
            <a:off x="3849688" y="0"/>
            <a:ext cx="2946400" cy="493713"/>
          </a:xfrm>
          <a:prstGeom prst="rect">
            <a:avLst/>
          </a:prstGeom>
        </p:spPr>
        <p:txBody>
          <a:bodyPr vert="horz" lIns="91038" tIns="45519" rIns="91038" bIns="45519" rtlCol="0"/>
          <a:lstStyle>
            <a:lvl1pPr algn="r">
              <a:defRPr sz="1200">
                <a:latin typeface="Arial" charset="0"/>
                <a:cs typeface="Arial" charset="0"/>
              </a:defRPr>
            </a:lvl1pPr>
          </a:lstStyle>
          <a:p>
            <a:pPr>
              <a:defRPr/>
            </a:pPr>
            <a:fld id="{31A561C8-EC08-4956-99A5-9A80BF357B24}" type="datetimeFigureOut">
              <a:rPr lang="en-US"/>
              <a:pPr>
                <a:defRPr/>
              </a:pPr>
              <a:t>5/7/2013</a:t>
            </a:fld>
            <a:endParaRPr lang="en-US"/>
          </a:p>
        </p:txBody>
      </p:sp>
      <p:sp>
        <p:nvSpPr>
          <p:cNvPr id="4" name="Slide Image Placeholder 3"/>
          <p:cNvSpPr>
            <a:spLocks noGrp="1" noRot="1" noChangeAspect="1"/>
          </p:cNvSpPr>
          <p:nvPr>
            <p:ph type="sldImg" idx="2"/>
          </p:nvPr>
        </p:nvSpPr>
        <p:spPr>
          <a:xfrm>
            <a:off x="109538" y="741363"/>
            <a:ext cx="6580187" cy="3702050"/>
          </a:xfrm>
          <a:prstGeom prst="rect">
            <a:avLst/>
          </a:prstGeom>
          <a:noFill/>
          <a:ln w="12700">
            <a:solidFill>
              <a:prstClr val="black"/>
            </a:solidFill>
          </a:ln>
        </p:spPr>
        <p:txBody>
          <a:bodyPr vert="horz" lIns="91038" tIns="45519" rIns="91038" bIns="45519" rtlCol="0" anchor="ctr"/>
          <a:lstStyle/>
          <a:p>
            <a:pPr lvl="0"/>
            <a:endParaRPr lang="en-US" noProof="0" smtClean="0"/>
          </a:p>
        </p:txBody>
      </p:sp>
      <p:sp>
        <p:nvSpPr>
          <p:cNvPr id="5" name="Notes Placeholder 4"/>
          <p:cNvSpPr>
            <a:spLocks noGrp="1"/>
          </p:cNvSpPr>
          <p:nvPr>
            <p:ph type="body" sz="quarter" idx="3"/>
          </p:nvPr>
        </p:nvSpPr>
        <p:spPr>
          <a:xfrm>
            <a:off x="681038" y="4691063"/>
            <a:ext cx="5437187" cy="4441825"/>
          </a:xfrm>
          <a:prstGeom prst="rect">
            <a:avLst/>
          </a:prstGeom>
        </p:spPr>
        <p:txBody>
          <a:bodyPr vert="horz" lIns="91038" tIns="45519" rIns="91038" bIns="4551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9378950"/>
            <a:ext cx="2946400" cy="493713"/>
          </a:xfrm>
          <a:prstGeom prst="rect">
            <a:avLst/>
          </a:prstGeom>
        </p:spPr>
        <p:txBody>
          <a:bodyPr vert="horz" lIns="91038" tIns="45519" rIns="91038" bIns="45519" rtlCol="0" anchor="b"/>
          <a:lstStyle>
            <a:lvl1pPr algn="l">
              <a:defRPr sz="1200">
                <a:latin typeface="Arial" charset="0"/>
                <a:cs typeface="Arial" charset="0"/>
              </a:defRPr>
            </a:lvl1pPr>
          </a:lstStyle>
          <a:p>
            <a:pPr>
              <a:defRPr/>
            </a:pPr>
            <a:endParaRPr lang="en-US"/>
          </a:p>
        </p:txBody>
      </p:sp>
      <p:sp>
        <p:nvSpPr>
          <p:cNvPr id="7" name="Slide Number Placeholder 6"/>
          <p:cNvSpPr>
            <a:spLocks noGrp="1"/>
          </p:cNvSpPr>
          <p:nvPr>
            <p:ph type="sldNum" sz="quarter" idx="5"/>
          </p:nvPr>
        </p:nvSpPr>
        <p:spPr>
          <a:xfrm>
            <a:off x="3849688" y="9378950"/>
            <a:ext cx="2946400" cy="493713"/>
          </a:xfrm>
          <a:prstGeom prst="rect">
            <a:avLst/>
          </a:prstGeom>
        </p:spPr>
        <p:txBody>
          <a:bodyPr vert="horz" lIns="91038" tIns="45519" rIns="91038" bIns="45519" rtlCol="0" anchor="b"/>
          <a:lstStyle>
            <a:lvl1pPr algn="r">
              <a:defRPr sz="1200">
                <a:latin typeface="Arial" charset="0"/>
                <a:cs typeface="Arial" charset="0"/>
              </a:defRPr>
            </a:lvl1pPr>
          </a:lstStyle>
          <a:p>
            <a:pPr>
              <a:defRPr/>
            </a:pPr>
            <a:fld id="{1E921799-5521-4E60-B65C-66CC26FCC7FD}" type="slidenum">
              <a:rPr lang="en-US"/>
              <a:pPr>
                <a:defRPr/>
              </a:pPr>
              <a:t>‹#›</a:t>
            </a:fld>
            <a:endParaRPr lang="en-US"/>
          </a:p>
        </p:txBody>
      </p:sp>
    </p:spTree>
    <p:extLst>
      <p:ext uri="{BB962C8B-B14F-4D97-AF65-F5344CB8AC3E}">
        <p14:creationId xmlns:p14="http://schemas.microsoft.com/office/powerpoint/2010/main" val="21855471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xfrm>
            <a:off x="109538" y="741363"/>
            <a:ext cx="6580187" cy="3702050"/>
          </a:xfrm>
          <a:noFill/>
          <a:ln>
            <a:solidFill>
              <a:srgbClr val="000000"/>
            </a:solidFill>
            <a:miter lim="800000"/>
            <a:headEnd/>
            <a:tailEnd/>
          </a:ln>
        </p:spPr>
      </p:sp>
      <p:sp>
        <p:nvSpPr>
          <p:cNvPr id="72707" name="Notes Placeholder 2"/>
          <p:cNvSpPr>
            <a:spLocks noGrp="1"/>
          </p:cNvSpPr>
          <p:nvPr>
            <p:ph type="body" idx="1"/>
          </p:nvPr>
        </p:nvSpPr>
        <p:spPr bwMode="auto">
          <a:xfrm>
            <a:off x="679450" y="4691063"/>
            <a:ext cx="5438775" cy="4443412"/>
          </a:xfrm>
          <a:noFill/>
        </p:spPr>
        <p:txBody>
          <a:bodyPr wrap="square" lIns="91440" tIns="45720" rIns="91440" bIns="45720" numCol="1" anchor="t" anchorCtr="0" compatLnSpc="1">
            <a:prstTxWarp prst="textNoShape">
              <a:avLst/>
            </a:prstTxWarp>
          </a:bodyPr>
          <a:lstStyle/>
          <a:p>
            <a:pPr lvl="1">
              <a:lnSpc>
                <a:spcPct val="110000"/>
              </a:lnSpc>
              <a:spcBef>
                <a:spcPct val="0"/>
              </a:spcBef>
            </a:pPr>
            <a:r>
              <a:rPr lang="en-US" smtClean="0"/>
              <a:t>UK – Freelancers</a:t>
            </a:r>
          </a:p>
          <a:p>
            <a:pPr lvl="1">
              <a:lnSpc>
                <a:spcPct val="110000"/>
              </a:lnSpc>
              <a:spcBef>
                <a:spcPct val="0"/>
              </a:spcBef>
            </a:pPr>
            <a:endParaRPr lang="en-US" smtClean="0"/>
          </a:p>
          <a:p>
            <a:pPr lvl="1">
              <a:lnSpc>
                <a:spcPct val="110000"/>
              </a:lnSpc>
              <a:spcBef>
                <a:spcPct val="0"/>
              </a:spcBef>
            </a:pPr>
            <a:r>
              <a:rPr lang="en-GB" smtClean="0"/>
              <a:t>Australia – Contractors</a:t>
            </a:r>
          </a:p>
          <a:p>
            <a:pPr lvl="1">
              <a:lnSpc>
                <a:spcPct val="110000"/>
              </a:lnSpc>
              <a:spcBef>
                <a:spcPct val="0"/>
              </a:spcBef>
            </a:pPr>
            <a:endParaRPr lang="en-GB" smtClean="0"/>
          </a:p>
          <a:p>
            <a:pPr lvl="1">
              <a:lnSpc>
                <a:spcPct val="110000"/>
              </a:lnSpc>
              <a:spcBef>
                <a:spcPct val="0"/>
              </a:spcBef>
            </a:pPr>
            <a:r>
              <a:rPr lang="en-GB" smtClean="0"/>
              <a:t>Europe – Independents / One person enterprises</a:t>
            </a:r>
            <a:endParaRPr lang="en-US" smtClean="0"/>
          </a:p>
          <a:p>
            <a:pPr>
              <a:spcBef>
                <a:spcPct val="0"/>
              </a:spcBef>
            </a:pPr>
            <a:endParaRPr lang="en-US" smtClean="0"/>
          </a:p>
        </p:txBody>
      </p:sp>
      <p:sp>
        <p:nvSpPr>
          <p:cNvPr id="72708" name="Slide Number Placeholder 3"/>
          <p:cNvSpPr txBox="1">
            <a:spLocks noGrp="1"/>
          </p:cNvSpPr>
          <p:nvPr/>
        </p:nvSpPr>
        <p:spPr bwMode="auto">
          <a:xfrm>
            <a:off x="3849688" y="9378950"/>
            <a:ext cx="2946400" cy="493713"/>
          </a:xfrm>
          <a:prstGeom prst="rect">
            <a:avLst/>
          </a:prstGeom>
          <a:noFill/>
          <a:ln w="9525">
            <a:noFill/>
            <a:miter lim="800000"/>
            <a:headEnd/>
            <a:tailEnd/>
          </a:ln>
        </p:spPr>
        <p:txBody>
          <a:bodyPr anchor="b"/>
          <a:lstStyle/>
          <a:p>
            <a:pPr algn="r"/>
            <a:fld id="{DE1F00F7-5747-4479-8089-29BF2439D274}" type="slidenum">
              <a:rPr lang="en-US" sz="1200">
                <a:latin typeface="Calibri" pitchFamily="34" charset="0"/>
              </a:rPr>
              <a:pPr algn="r"/>
              <a:t>2</a:t>
            </a:fld>
            <a:endParaRPr lang="en-US" sz="1200">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bwMode="auto">
          <a:xfrm>
            <a:off x="109538" y="741363"/>
            <a:ext cx="6580187" cy="3702050"/>
          </a:xfrm>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defTabSz="909638"/>
            <a:r>
              <a:rPr lang="en-US" smtClean="0"/>
              <a:t>Bullet 1: </a:t>
            </a:r>
            <a:r>
              <a:rPr lang="en-GB" smtClean="0"/>
              <a:t>freelance contractor-entrepreneurs can make a creative input to many businesses in the same time period.  Contracting freelancers allows business to separate entrepreneurship from management; particularly in the creative and early start-up stage of development. By contrast successful owner managers usually must stay committed to the same business for many years.  </a:t>
            </a:r>
          </a:p>
          <a:p>
            <a:pPr defTabSz="909638"/>
            <a:endParaRPr lang="en-GB" smtClean="0"/>
          </a:p>
          <a:p>
            <a:pPr defTabSz="909638"/>
            <a:r>
              <a:rPr lang="en-GB" smtClean="0"/>
              <a:t>Bullet 2: The freelancer ‘pay as you go’ model allows firms to ring fence and stage the finance on both the trial and roll out of an innovation. It increases the return on investment in innovation. Importantly, the availability of freelancers in Britain encourages some multinationals to base more of their enterprise activities in the UK.    </a:t>
            </a:r>
          </a:p>
          <a:p>
            <a:pPr defTabSz="909638"/>
            <a:endParaRPr lang="en-GB" smtClean="0"/>
          </a:p>
          <a:p>
            <a:pPr defTabSz="909638"/>
            <a:r>
              <a:rPr lang="en-GB" smtClean="0"/>
              <a:t>Bullet 3: Rather than try to run with ‘jacks of all trades’ businesses can assemble a team fit for purpose – usually a team comprising a mix of employees and freelancers.  Freelancers’ allows business access to expertise that they could not justify using on a longer term non contingent basis.  </a:t>
            </a:r>
          </a:p>
          <a:p>
            <a:pPr defTabSz="909638"/>
            <a:endParaRPr lang="en-GB" smtClean="0"/>
          </a:p>
          <a:p>
            <a:pPr defTabSz="909638"/>
            <a:endParaRPr lang="en-GB" smtClean="0"/>
          </a:p>
          <a:p>
            <a:pPr defTabSz="909638"/>
            <a:endParaRPr lang="en-US" smtClean="0"/>
          </a:p>
        </p:txBody>
      </p:sp>
      <p:sp>
        <p:nvSpPr>
          <p:cNvPr id="41987" name="Slide Number Placeholder 3"/>
          <p:cNvSpPr txBox="1">
            <a:spLocks noGrp="1"/>
          </p:cNvSpPr>
          <p:nvPr/>
        </p:nvSpPr>
        <p:spPr bwMode="auto">
          <a:xfrm>
            <a:off x="3849688" y="9378950"/>
            <a:ext cx="2946400" cy="493713"/>
          </a:xfrm>
          <a:prstGeom prst="rect">
            <a:avLst/>
          </a:prstGeom>
          <a:noFill/>
          <a:ln w="9525">
            <a:noFill/>
            <a:miter lim="800000"/>
            <a:headEnd/>
            <a:tailEnd/>
          </a:ln>
        </p:spPr>
        <p:txBody>
          <a:bodyPr lIns="91038" tIns="45519" rIns="91038" bIns="45519" anchor="b"/>
          <a:lstStyle/>
          <a:p>
            <a:pPr algn="r"/>
            <a:fld id="{55FCA26B-AA0A-4C5A-A08E-E0A408BE9280}" type="slidenum">
              <a:rPr lang="en-US" sz="1200">
                <a:latin typeface="Arial" charset="0"/>
              </a:rPr>
              <a:pPr algn="r"/>
              <a:t>13</a:t>
            </a:fld>
            <a:endParaRPr lang="en-US" sz="120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noTextEdit="1"/>
          </p:cNvSpPr>
          <p:nvPr>
            <p:ph type="sldImg"/>
          </p:nvPr>
        </p:nvSpPr>
        <p:spPr bwMode="auto">
          <a:xfrm>
            <a:off x="109538" y="741363"/>
            <a:ext cx="6580187" cy="3702050"/>
          </a:xfrm>
          <a:noFill/>
          <a:ln>
            <a:solidFill>
              <a:srgbClr val="000000"/>
            </a:solidFill>
            <a:miter lim="800000"/>
            <a:headEnd/>
            <a:tailEnd/>
          </a:ln>
        </p:spPr>
      </p:sp>
      <p:sp>
        <p:nvSpPr>
          <p:cNvPr id="54274" name="Notes Placeholder 2"/>
          <p:cNvSpPr>
            <a:spLocks noGrp="1"/>
          </p:cNvSpPr>
          <p:nvPr>
            <p:ph type="body" idx="1"/>
          </p:nvPr>
        </p:nvSpPr>
        <p:spPr bwMode="auto">
          <a:xfrm>
            <a:off x="679450" y="4691063"/>
            <a:ext cx="5438775" cy="4441825"/>
          </a:xfrm>
          <a:noFill/>
        </p:spPr>
        <p:txBody>
          <a:bodyPr wrap="square" numCol="1" anchor="t" anchorCtr="0" compatLnSpc="1">
            <a:prstTxWarp prst="textNoShape">
              <a:avLst/>
            </a:prstTxWarp>
          </a:bodyPr>
          <a:lstStyle/>
          <a:p>
            <a:pPr lvl="1" eaLnBrk="1" hangingPunct="1">
              <a:lnSpc>
                <a:spcPct val="110000"/>
              </a:lnSpc>
            </a:pPr>
            <a:r>
              <a:rPr lang="en-US" smtClean="0"/>
              <a:t>UK – Freelancers</a:t>
            </a:r>
          </a:p>
          <a:p>
            <a:pPr lvl="1" eaLnBrk="1" hangingPunct="1">
              <a:lnSpc>
                <a:spcPct val="110000"/>
              </a:lnSpc>
            </a:pPr>
            <a:endParaRPr lang="en-US" smtClean="0"/>
          </a:p>
          <a:p>
            <a:pPr lvl="1" eaLnBrk="1" hangingPunct="1">
              <a:lnSpc>
                <a:spcPct val="110000"/>
              </a:lnSpc>
            </a:pPr>
            <a:r>
              <a:rPr lang="en-GB" smtClean="0"/>
              <a:t>Australia – Contractors</a:t>
            </a:r>
          </a:p>
          <a:p>
            <a:pPr lvl="1" eaLnBrk="1" hangingPunct="1">
              <a:lnSpc>
                <a:spcPct val="110000"/>
              </a:lnSpc>
            </a:pPr>
            <a:endParaRPr lang="en-GB" smtClean="0"/>
          </a:p>
          <a:p>
            <a:pPr lvl="1" eaLnBrk="1" hangingPunct="1">
              <a:lnSpc>
                <a:spcPct val="110000"/>
              </a:lnSpc>
            </a:pPr>
            <a:r>
              <a:rPr lang="en-GB" smtClean="0"/>
              <a:t>Europe – Independents / One person enterprises</a:t>
            </a:r>
            <a:endParaRPr lang="en-US" smtClean="0"/>
          </a:p>
          <a:p>
            <a:endParaRPr lang="en-US" smtClean="0"/>
          </a:p>
        </p:txBody>
      </p:sp>
      <p:sp>
        <p:nvSpPr>
          <p:cNvPr id="54275" name="Slide Number Placeholder 3"/>
          <p:cNvSpPr txBox="1">
            <a:spLocks noGrp="1"/>
          </p:cNvSpPr>
          <p:nvPr/>
        </p:nvSpPr>
        <p:spPr bwMode="auto">
          <a:xfrm>
            <a:off x="3849688" y="9378950"/>
            <a:ext cx="2946400" cy="493713"/>
          </a:xfrm>
          <a:prstGeom prst="rect">
            <a:avLst/>
          </a:prstGeom>
          <a:noFill/>
          <a:ln w="9525">
            <a:noFill/>
            <a:miter lim="800000"/>
            <a:headEnd/>
            <a:tailEnd/>
          </a:ln>
        </p:spPr>
        <p:txBody>
          <a:bodyPr lIns="91038" tIns="45519" rIns="91038" bIns="45519" anchor="b"/>
          <a:lstStyle/>
          <a:p>
            <a:pPr algn="r" defTabSz="909638"/>
            <a:fld id="{7BAFE435-D5EE-40FC-AEB1-AB258159CF1C}" type="slidenum">
              <a:rPr lang="en-US" sz="1200">
                <a:latin typeface="Arial" charset="0"/>
              </a:rPr>
              <a:pPr algn="r" defTabSz="909638"/>
              <a:t>15</a:t>
            </a:fld>
            <a:endParaRPr lang="en-US" sz="120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bwMode="auto">
          <a:xfrm>
            <a:off x="109538" y="741363"/>
            <a:ext cx="6580187" cy="3702050"/>
          </a:xfrm>
          <a:noFill/>
          <a:ln>
            <a:solidFill>
              <a:srgbClr val="000000"/>
            </a:solidFill>
            <a:miter lim="800000"/>
            <a:headEnd/>
            <a:tailEnd/>
          </a:ln>
        </p:spPr>
      </p:sp>
      <p:sp>
        <p:nvSpPr>
          <p:cNvPr id="56322" name="Notes Placeholder 2"/>
          <p:cNvSpPr>
            <a:spLocks noGrp="1"/>
          </p:cNvSpPr>
          <p:nvPr>
            <p:ph type="body" idx="1"/>
          </p:nvPr>
        </p:nvSpPr>
        <p:spPr bwMode="auto">
          <a:xfrm>
            <a:off x="679450" y="4691063"/>
            <a:ext cx="5438775" cy="4441825"/>
          </a:xfrm>
          <a:noFill/>
        </p:spPr>
        <p:txBody>
          <a:bodyPr wrap="square" numCol="1" anchor="t" anchorCtr="0" compatLnSpc="1">
            <a:prstTxWarp prst="textNoShape">
              <a:avLst/>
            </a:prstTxWarp>
          </a:bodyPr>
          <a:lstStyle/>
          <a:p>
            <a:endParaRPr lang="en-US" smtClean="0"/>
          </a:p>
        </p:txBody>
      </p:sp>
      <p:sp>
        <p:nvSpPr>
          <p:cNvPr id="56323" name="Slide Number Placeholder 3"/>
          <p:cNvSpPr txBox="1">
            <a:spLocks noGrp="1"/>
          </p:cNvSpPr>
          <p:nvPr/>
        </p:nvSpPr>
        <p:spPr bwMode="auto">
          <a:xfrm>
            <a:off x="3849688" y="9378950"/>
            <a:ext cx="2946400" cy="493713"/>
          </a:xfrm>
          <a:prstGeom prst="rect">
            <a:avLst/>
          </a:prstGeom>
          <a:noFill/>
          <a:ln w="9525">
            <a:noFill/>
            <a:miter lim="800000"/>
            <a:headEnd/>
            <a:tailEnd/>
          </a:ln>
        </p:spPr>
        <p:txBody>
          <a:bodyPr lIns="91038" tIns="45519" rIns="91038" bIns="45519" anchor="b"/>
          <a:lstStyle/>
          <a:p>
            <a:pPr algn="r" defTabSz="909638"/>
            <a:fld id="{7D8DBC33-F1C4-4CE8-8D03-37C1D9B984A9}" type="slidenum">
              <a:rPr lang="en-US" sz="1200">
                <a:latin typeface="Arial" charset="0"/>
              </a:rPr>
              <a:pPr algn="r" defTabSz="909638"/>
              <a:t>16</a:t>
            </a:fld>
            <a:endParaRPr lang="en-US" sz="1200">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noTextEdit="1"/>
          </p:cNvSpPr>
          <p:nvPr>
            <p:ph type="sldImg"/>
          </p:nvPr>
        </p:nvSpPr>
        <p:spPr bwMode="auto">
          <a:xfrm>
            <a:off x="109538" y="741363"/>
            <a:ext cx="6580187" cy="3702050"/>
          </a:xfrm>
          <a:noFill/>
          <a:ln>
            <a:solidFill>
              <a:srgbClr val="000000"/>
            </a:solidFill>
            <a:miter lim="800000"/>
            <a:headEnd/>
            <a:tailEnd/>
          </a:ln>
        </p:spPr>
      </p:sp>
      <p:sp>
        <p:nvSpPr>
          <p:cNvPr id="58370" name="Notes Placeholder 2"/>
          <p:cNvSpPr>
            <a:spLocks noGrp="1"/>
          </p:cNvSpPr>
          <p:nvPr>
            <p:ph type="body" idx="1"/>
          </p:nvPr>
        </p:nvSpPr>
        <p:spPr bwMode="auto">
          <a:xfrm>
            <a:off x="679450" y="4691063"/>
            <a:ext cx="5438775" cy="4441825"/>
          </a:xfrm>
          <a:noFill/>
        </p:spPr>
        <p:txBody>
          <a:bodyPr wrap="square" numCol="1" anchor="t" anchorCtr="0" compatLnSpc="1">
            <a:prstTxWarp prst="textNoShape">
              <a:avLst/>
            </a:prstTxWarp>
          </a:bodyPr>
          <a:lstStyle/>
          <a:p>
            <a:endParaRPr lang="en-US" smtClean="0"/>
          </a:p>
        </p:txBody>
      </p:sp>
      <p:sp>
        <p:nvSpPr>
          <p:cNvPr id="58371" name="Slide Number Placeholder 3"/>
          <p:cNvSpPr txBox="1">
            <a:spLocks noGrp="1"/>
          </p:cNvSpPr>
          <p:nvPr/>
        </p:nvSpPr>
        <p:spPr bwMode="auto">
          <a:xfrm>
            <a:off x="3849688" y="9378950"/>
            <a:ext cx="2946400" cy="493713"/>
          </a:xfrm>
          <a:prstGeom prst="rect">
            <a:avLst/>
          </a:prstGeom>
          <a:noFill/>
          <a:ln w="9525">
            <a:noFill/>
            <a:miter lim="800000"/>
            <a:headEnd/>
            <a:tailEnd/>
          </a:ln>
        </p:spPr>
        <p:txBody>
          <a:bodyPr lIns="91038" tIns="45519" rIns="91038" bIns="45519" anchor="b"/>
          <a:lstStyle/>
          <a:p>
            <a:pPr algn="r" defTabSz="909638"/>
            <a:fld id="{C2508B52-4E3B-44FB-BC48-BDE2B267BC4F}" type="slidenum">
              <a:rPr lang="en-US" sz="1200">
                <a:latin typeface="Arial" charset="0"/>
              </a:rPr>
              <a:pPr algn="r" defTabSz="909638"/>
              <a:t>17</a:t>
            </a:fld>
            <a:endParaRPr lang="en-US" sz="120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noTextEdit="1"/>
          </p:cNvSpPr>
          <p:nvPr>
            <p:ph type="sldImg"/>
          </p:nvPr>
        </p:nvSpPr>
        <p:spPr bwMode="auto">
          <a:xfrm>
            <a:off x="109538" y="741363"/>
            <a:ext cx="6580187" cy="3702050"/>
          </a:xfrm>
          <a:noFill/>
          <a:ln>
            <a:solidFill>
              <a:srgbClr val="000000"/>
            </a:solidFill>
            <a:miter lim="800000"/>
            <a:headEnd/>
            <a:tailEnd/>
          </a:ln>
        </p:spPr>
      </p:sp>
      <p:sp>
        <p:nvSpPr>
          <p:cNvPr id="60418" name="Notes Placeholder 2"/>
          <p:cNvSpPr>
            <a:spLocks noGrp="1"/>
          </p:cNvSpPr>
          <p:nvPr>
            <p:ph type="body" idx="1"/>
          </p:nvPr>
        </p:nvSpPr>
        <p:spPr bwMode="auto">
          <a:xfrm>
            <a:off x="679450" y="4691063"/>
            <a:ext cx="5438775" cy="4441825"/>
          </a:xfrm>
          <a:noFill/>
        </p:spPr>
        <p:txBody>
          <a:bodyPr wrap="square" numCol="1" anchor="t" anchorCtr="0" compatLnSpc="1">
            <a:prstTxWarp prst="textNoShape">
              <a:avLst/>
            </a:prstTxWarp>
          </a:bodyPr>
          <a:lstStyle/>
          <a:p>
            <a:pPr lvl="1" eaLnBrk="1" hangingPunct="1">
              <a:lnSpc>
                <a:spcPct val="110000"/>
              </a:lnSpc>
            </a:pPr>
            <a:r>
              <a:rPr lang="en-US" smtClean="0"/>
              <a:t>UK – Freelancers</a:t>
            </a:r>
          </a:p>
          <a:p>
            <a:pPr lvl="1" eaLnBrk="1" hangingPunct="1">
              <a:lnSpc>
                <a:spcPct val="110000"/>
              </a:lnSpc>
            </a:pPr>
            <a:endParaRPr lang="en-US" smtClean="0"/>
          </a:p>
          <a:p>
            <a:pPr lvl="1" eaLnBrk="1" hangingPunct="1">
              <a:lnSpc>
                <a:spcPct val="110000"/>
              </a:lnSpc>
            </a:pPr>
            <a:r>
              <a:rPr lang="en-GB" smtClean="0"/>
              <a:t>Australia – Contractors</a:t>
            </a:r>
          </a:p>
          <a:p>
            <a:pPr lvl="1" eaLnBrk="1" hangingPunct="1">
              <a:lnSpc>
                <a:spcPct val="110000"/>
              </a:lnSpc>
            </a:pPr>
            <a:endParaRPr lang="en-GB" smtClean="0"/>
          </a:p>
          <a:p>
            <a:pPr lvl="1" eaLnBrk="1" hangingPunct="1">
              <a:lnSpc>
                <a:spcPct val="110000"/>
              </a:lnSpc>
            </a:pPr>
            <a:r>
              <a:rPr lang="en-GB" smtClean="0"/>
              <a:t>Europe – Independents / One person enterprises</a:t>
            </a:r>
            <a:endParaRPr lang="en-US" smtClean="0"/>
          </a:p>
          <a:p>
            <a:endParaRPr lang="en-US" smtClean="0"/>
          </a:p>
        </p:txBody>
      </p:sp>
      <p:sp>
        <p:nvSpPr>
          <p:cNvPr id="60419" name="Slide Number Placeholder 3"/>
          <p:cNvSpPr txBox="1">
            <a:spLocks noGrp="1"/>
          </p:cNvSpPr>
          <p:nvPr/>
        </p:nvSpPr>
        <p:spPr bwMode="auto">
          <a:xfrm>
            <a:off x="3849688" y="9378950"/>
            <a:ext cx="2946400" cy="493713"/>
          </a:xfrm>
          <a:prstGeom prst="rect">
            <a:avLst/>
          </a:prstGeom>
          <a:noFill/>
          <a:ln w="9525">
            <a:noFill/>
            <a:miter lim="800000"/>
            <a:headEnd/>
            <a:tailEnd/>
          </a:ln>
        </p:spPr>
        <p:txBody>
          <a:bodyPr lIns="91038" tIns="45519" rIns="91038" bIns="45519" anchor="b"/>
          <a:lstStyle/>
          <a:p>
            <a:pPr algn="r" defTabSz="909638"/>
            <a:fld id="{F7B68412-F19E-487D-A48C-ADB0705D15B9}" type="slidenum">
              <a:rPr lang="en-US" sz="1200">
                <a:latin typeface="Arial" charset="0"/>
              </a:rPr>
              <a:pPr algn="r" defTabSz="909638"/>
              <a:t>18</a:t>
            </a:fld>
            <a:endParaRPr lang="en-US" sz="1200">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noTextEdit="1"/>
          </p:cNvSpPr>
          <p:nvPr>
            <p:ph type="sldImg"/>
          </p:nvPr>
        </p:nvSpPr>
        <p:spPr bwMode="auto">
          <a:xfrm>
            <a:off x="109538" y="741363"/>
            <a:ext cx="6580187" cy="3702050"/>
          </a:xfrm>
          <a:noFill/>
          <a:ln>
            <a:solidFill>
              <a:srgbClr val="000000"/>
            </a:solidFill>
            <a:miter lim="800000"/>
            <a:headEnd/>
            <a:tailEnd/>
          </a:ln>
        </p:spPr>
      </p:sp>
      <p:sp>
        <p:nvSpPr>
          <p:cNvPr id="62466" name="Notes Placeholder 2"/>
          <p:cNvSpPr>
            <a:spLocks noGrp="1"/>
          </p:cNvSpPr>
          <p:nvPr>
            <p:ph type="body" idx="1"/>
          </p:nvPr>
        </p:nvSpPr>
        <p:spPr bwMode="auto">
          <a:xfrm>
            <a:off x="679450" y="4691063"/>
            <a:ext cx="5438775" cy="4441825"/>
          </a:xfrm>
          <a:noFill/>
        </p:spPr>
        <p:txBody>
          <a:bodyPr wrap="square" numCol="1" anchor="t" anchorCtr="0" compatLnSpc="1">
            <a:prstTxWarp prst="textNoShape">
              <a:avLst/>
            </a:prstTxWarp>
          </a:bodyPr>
          <a:lstStyle/>
          <a:p>
            <a:endParaRPr lang="en-US" smtClean="0"/>
          </a:p>
        </p:txBody>
      </p:sp>
      <p:sp>
        <p:nvSpPr>
          <p:cNvPr id="62467" name="Slide Number Placeholder 3"/>
          <p:cNvSpPr txBox="1">
            <a:spLocks noGrp="1"/>
          </p:cNvSpPr>
          <p:nvPr/>
        </p:nvSpPr>
        <p:spPr bwMode="auto">
          <a:xfrm>
            <a:off x="3849688" y="9378950"/>
            <a:ext cx="2946400" cy="493713"/>
          </a:xfrm>
          <a:prstGeom prst="rect">
            <a:avLst/>
          </a:prstGeom>
          <a:noFill/>
          <a:ln w="9525">
            <a:noFill/>
            <a:miter lim="800000"/>
            <a:headEnd/>
            <a:tailEnd/>
          </a:ln>
        </p:spPr>
        <p:txBody>
          <a:bodyPr lIns="91038" tIns="45519" rIns="91038" bIns="45519" anchor="b"/>
          <a:lstStyle/>
          <a:p>
            <a:pPr algn="r" defTabSz="909638"/>
            <a:fld id="{7A8D0578-B2F8-433C-AC97-5DE1D1F91418}" type="slidenum">
              <a:rPr lang="en-US" sz="1200">
                <a:latin typeface="Arial" charset="0"/>
              </a:rPr>
              <a:pPr algn="r" defTabSz="909638"/>
              <a:t>19</a:t>
            </a:fld>
            <a:endParaRPr lang="en-US" sz="1200">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noTextEdit="1"/>
          </p:cNvSpPr>
          <p:nvPr>
            <p:ph type="sldImg"/>
          </p:nvPr>
        </p:nvSpPr>
        <p:spPr bwMode="auto">
          <a:xfrm>
            <a:off x="109538" y="741363"/>
            <a:ext cx="6580187" cy="3702050"/>
          </a:xfrm>
          <a:noFill/>
          <a:ln>
            <a:solidFill>
              <a:srgbClr val="000000"/>
            </a:solidFill>
            <a:miter lim="800000"/>
            <a:headEnd/>
            <a:tailEnd/>
          </a:ln>
        </p:spPr>
      </p:sp>
      <p:sp>
        <p:nvSpPr>
          <p:cNvPr id="64514" name="Notes Placeholder 2"/>
          <p:cNvSpPr>
            <a:spLocks noGrp="1"/>
          </p:cNvSpPr>
          <p:nvPr>
            <p:ph type="body" idx="1"/>
          </p:nvPr>
        </p:nvSpPr>
        <p:spPr bwMode="auto">
          <a:xfrm>
            <a:off x="679450" y="4691063"/>
            <a:ext cx="5438775" cy="4441825"/>
          </a:xfrm>
          <a:noFill/>
        </p:spPr>
        <p:txBody>
          <a:bodyPr wrap="square" numCol="1" anchor="t" anchorCtr="0" compatLnSpc="1">
            <a:prstTxWarp prst="textNoShape">
              <a:avLst/>
            </a:prstTxWarp>
          </a:bodyPr>
          <a:lstStyle/>
          <a:p>
            <a:endParaRPr lang="en-US" smtClean="0"/>
          </a:p>
        </p:txBody>
      </p:sp>
      <p:sp>
        <p:nvSpPr>
          <p:cNvPr id="64515" name="Slide Number Placeholder 3"/>
          <p:cNvSpPr txBox="1">
            <a:spLocks noGrp="1"/>
          </p:cNvSpPr>
          <p:nvPr/>
        </p:nvSpPr>
        <p:spPr bwMode="auto">
          <a:xfrm>
            <a:off x="3849688" y="9378950"/>
            <a:ext cx="2946400" cy="493713"/>
          </a:xfrm>
          <a:prstGeom prst="rect">
            <a:avLst/>
          </a:prstGeom>
          <a:noFill/>
          <a:ln w="9525">
            <a:noFill/>
            <a:miter lim="800000"/>
            <a:headEnd/>
            <a:tailEnd/>
          </a:ln>
        </p:spPr>
        <p:txBody>
          <a:bodyPr lIns="91038" tIns="45519" rIns="91038" bIns="45519" anchor="b"/>
          <a:lstStyle/>
          <a:p>
            <a:pPr algn="r" defTabSz="909638"/>
            <a:fld id="{ACD868FA-67F2-49C1-907E-4EA1FBEFA2C2}" type="slidenum">
              <a:rPr lang="en-US" sz="1200">
                <a:latin typeface="Arial" charset="0"/>
              </a:rPr>
              <a:pPr algn="r" defTabSz="909638"/>
              <a:t>20</a:t>
            </a:fld>
            <a:endParaRPr lang="en-US" sz="1200">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noTextEdit="1"/>
          </p:cNvSpPr>
          <p:nvPr>
            <p:ph type="sldImg"/>
          </p:nvPr>
        </p:nvSpPr>
        <p:spPr bwMode="auto">
          <a:xfrm>
            <a:off x="109538" y="741363"/>
            <a:ext cx="6580187" cy="3702050"/>
          </a:xfrm>
          <a:noFill/>
          <a:ln>
            <a:solidFill>
              <a:srgbClr val="000000"/>
            </a:solidFill>
            <a:miter lim="800000"/>
            <a:headEnd/>
            <a:tailEnd/>
          </a:ln>
        </p:spPr>
      </p:sp>
      <p:sp>
        <p:nvSpPr>
          <p:cNvPr id="66562" name="Notes Placeholder 2"/>
          <p:cNvSpPr>
            <a:spLocks noGrp="1"/>
          </p:cNvSpPr>
          <p:nvPr>
            <p:ph type="body" idx="1"/>
          </p:nvPr>
        </p:nvSpPr>
        <p:spPr bwMode="auto">
          <a:noFill/>
        </p:spPr>
        <p:txBody>
          <a:bodyPr wrap="square" numCol="1" anchor="t" anchorCtr="0" compatLnSpc="1">
            <a:prstTxWarp prst="textNoShape">
              <a:avLst/>
            </a:prstTxWarp>
          </a:bodyPr>
          <a:lstStyle/>
          <a:p>
            <a:pPr lvl="1" eaLnBrk="1" hangingPunct="1">
              <a:lnSpc>
                <a:spcPct val="110000"/>
              </a:lnSpc>
            </a:pPr>
            <a:r>
              <a:rPr lang="en-US" smtClean="0"/>
              <a:t>UK – Freelancers</a:t>
            </a:r>
          </a:p>
          <a:p>
            <a:pPr lvl="1" eaLnBrk="1" hangingPunct="1">
              <a:lnSpc>
                <a:spcPct val="110000"/>
              </a:lnSpc>
            </a:pPr>
            <a:endParaRPr lang="en-US" smtClean="0"/>
          </a:p>
          <a:p>
            <a:pPr lvl="1" eaLnBrk="1" hangingPunct="1">
              <a:lnSpc>
                <a:spcPct val="110000"/>
              </a:lnSpc>
            </a:pPr>
            <a:r>
              <a:rPr lang="en-GB" smtClean="0"/>
              <a:t>Australia – Contractors</a:t>
            </a:r>
          </a:p>
          <a:p>
            <a:pPr lvl="1" eaLnBrk="1" hangingPunct="1">
              <a:lnSpc>
                <a:spcPct val="110000"/>
              </a:lnSpc>
            </a:pPr>
            <a:endParaRPr lang="en-GB" smtClean="0"/>
          </a:p>
          <a:p>
            <a:pPr lvl="1" eaLnBrk="1" hangingPunct="1">
              <a:lnSpc>
                <a:spcPct val="110000"/>
              </a:lnSpc>
            </a:pPr>
            <a:r>
              <a:rPr lang="en-GB" smtClean="0"/>
              <a:t>Europe – Independents / One person enterprises</a:t>
            </a:r>
            <a:endParaRPr lang="en-US" smtClean="0"/>
          </a:p>
          <a:p>
            <a:endParaRPr lang="en-US" smtClean="0"/>
          </a:p>
        </p:txBody>
      </p:sp>
      <p:sp>
        <p:nvSpPr>
          <p:cNvPr id="66563" name="Slide Number Placeholder 3"/>
          <p:cNvSpPr txBox="1">
            <a:spLocks noGrp="1"/>
          </p:cNvSpPr>
          <p:nvPr/>
        </p:nvSpPr>
        <p:spPr bwMode="auto">
          <a:xfrm>
            <a:off x="3849688" y="9378950"/>
            <a:ext cx="2946400" cy="493713"/>
          </a:xfrm>
          <a:prstGeom prst="rect">
            <a:avLst/>
          </a:prstGeom>
          <a:noFill/>
          <a:ln w="9525">
            <a:noFill/>
            <a:miter lim="800000"/>
            <a:headEnd/>
            <a:tailEnd/>
          </a:ln>
        </p:spPr>
        <p:txBody>
          <a:bodyPr lIns="91038" tIns="45519" rIns="91038" bIns="45519" anchor="b"/>
          <a:lstStyle/>
          <a:p>
            <a:pPr algn="r"/>
            <a:fld id="{E1421BA5-2437-4936-A5CF-4D943348C9B4}" type="slidenum">
              <a:rPr lang="en-US" sz="1200">
                <a:latin typeface="Arial" charset="0"/>
              </a:rPr>
              <a:pPr algn="r"/>
              <a:t>21</a:t>
            </a:fld>
            <a:endParaRPr lang="en-US" sz="1200">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noTextEdit="1"/>
          </p:cNvSpPr>
          <p:nvPr>
            <p:ph type="sldImg"/>
          </p:nvPr>
        </p:nvSpPr>
        <p:spPr bwMode="auto">
          <a:xfrm>
            <a:off x="109538" y="741363"/>
            <a:ext cx="6580187" cy="3702050"/>
          </a:xfrm>
          <a:noFill/>
          <a:ln>
            <a:solidFill>
              <a:srgbClr val="000000"/>
            </a:solidFill>
            <a:miter lim="800000"/>
            <a:headEnd/>
            <a:tailEnd/>
          </a:ln>
        </p:spPr>
      </p:sp>
      <p:sp>
        <p:nvSpPr>
          <p:cNvPr id="68610" name="Notes Placeholder 2"/>
          <p:cNvSpPr>
            <a:spLocks noGrp="1"/>
          </p:cNvSpPr>
          <p:nvPr>
            <p:ph type="body" idx="1"/>
          </p:nvPr>
        </p:nvSpPr>
        <p:spPr bwMode="auto">
          <a:xfrm>
            <a:off x="679450" y="4691063"/>
            <a:ext cx="5438775" cy="4441825"/>
          </a:xfrm>
          <a:noFill/>
        </p:spPr>
        <p:txBody>
          <a:bodyPr wrap="square" numCol="1" anchor="t" anchorCtr="0" compatLnSpc="1">
            <a:prstTxWarp prst="textNoShape">
              <a:avLst/>
            </a:prstTxWarp>
          </a:bodyPr>
          <a:lstStyle/>
          <a:p>
            <a:pPr lvl="1" eaLnBrk="1" hangingPunct="1">
              <a:lnSpc>
                <a:spcPct val="110000"/>
              </a:lnSpc>
            </a:pPr>
            <a:r>
              <a:rPr lang="en-US" smtClean="0"/>
              <a:t>UK – Freelancers</a:t>
            </a:r>
          </a:p>
          <a:p>
            <a:pPr lvl="1" eaLnBrk="1" hangingPunct="1">
              <a:lnSpc>
                <a:spcPct val="110000"/>
              </a:lnSpc>
            </a:pPr>
            <a:endParaRPr lang="en-US" smtClean="0"/>
          </a:p>
          <a:p>
            <a:pPr lvl="1" eaLnBrk="1" hangingPunct="1">
              <a:lnSpc>
                <a:spcPct val="110000"/>
              </a:lnSpc>
            </a:pPr>
            <a:r>
              <a:rPr lang="en-GB" smtClean="0"/>
              <a:t>Australia – Contractors</a:t>
            </a:r>
          </a:p>
          <a:p>
            <a:pPr lvl="1" eaLnBrk="1" hangingPunct="1">
              <a:lnSpc>
                <a:spcPct val="110000"/>
              </a:lnSpc>
            </a:pPr>
            <a:endParaRPr lang="en-GB" smtClean="0"/>
          </a:p>
          <a:p>
            <a:pPr lvl="1" eaLnBrk="1" hangingPunct="1">
              <a:lnSpc>
                <a:spcPct val="110000"/>
              </a:lnSpc>
            </a:pPr>
            <a:r>
              <a:rPr lang="en-GB" smtClean="0"/>
              <a:t>Europe – Independents / One person enterprises</a:t>
            </a:r>
            <a:endParaRPr lang="en-US" smtClean="0"/>
          </a:p>
          <a:p>
            <a:endParaRPr lang="en-US" smtClean="0"/>
          </a:p>
        </p:txBody>
      </p:sp>
      <p:sp>
        <p:nvSpPr>
          <p:cNvPr id="68611" name="Slide Number Placeholder 3"/>
          <p:cNvSpPr txBox="1">
            <a:spLocks noGrp="1"/>
          </p:cNvSpPr>
          <p:nvPr/>
        </p:nvSpPr>
        <p:spPr bwMode="auto">
          <a:xfrm>
            <a:off x="3849688" y="9378950"/>
            <a:ext cx="2946400" cy="493713"/>
          </a:xfrm>
          <a:prstGeom prst="rect">
            <a:avLst/>
          </a:prstGeom>
          <a:noFill/>
          <a:ln w="9525">
            <a:noFill/>
            <a:miter lim="800000"/>
            <a:headEnd/>
            <a:tailEnd/>
          </a:ln>
        </p:spPr>
        <p:txBody>
          <a:bodyPr lIns="91038" tIns="45519" rIns="91038" bIns="45519" anchor="b"/>
          <a:lstStyle/>
          <a:p>
            <a:pPr algn="r" defTabSz="909638"/>
            <a:fld id="{7C2F1F9B-795F-484A-A24B-77E0CFAC3A4D}" type="slidenum">
              <a:rPr lang="en-US" sz="1200">
                <a:latin typeface="Arial" charset="0"/>
              </a:rPr>
              <a:pPr algn="r" defTabSz="909638"/>
              <a:t>22</a:t>
            </a:fld>
            <a:endParaRPr lang="en-US" sz="1200">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noTextEdit="1"/>
          </p:cNvSpPr>
          <p:nvPr>
            <p:ph type="sldImg"/>
          </p:nvPr>
        </p:nvSpPr>
        <p:spPr bwMode="auto">
          <a:xfrm>
            <a:off x="109538" y="741363"/>
            <a:ext cx="6580187" cy="3702050"/>
          </a:xfrm>
          <a:noFill/>
          <a:ln>
            <a:solidFill>
              <a:srgbClr val="000000"/>
            </a:solidFill>
            <a:miter lim="800000"/>
            <a:headEnd/>
            <a:tailEnd/>
          </a:ln>
        </p:spPr>
      </p:sp>
      <p:sp>
        <p:nvSpPr>
          <p:cNvPr id="68610" name="Notes Placeholder 2"/>
          <p:cNvSpPr>
            <a:spLocks noGrp="1"/>
          </p:cNvSpPr>
          <p:nvPr>
            <p:ph type="body" idx="1"/>
          </p:nvPr>
        </p:nvSpPr>
        <p:spPr bwMode="auto">
          <a:xfrm>
            <a:off x="679450" y="4691063"/>
            <a:ext cx="5438775" cy="4441825"/>
          </a:xfrm>
          <a:noFill/>
        </p:spPr>
        <p:txBody>
          <a:bodyPr wrap="square" numCol="1" anchor="t" anchorCtr="0" compatLnSpc="1">
            <a:prstTxWarp prst="textNoShape">
              <a:avLst/>
            </a:prstTxWarp>
          </a:bodyPr>
          <a:lstStyle/>
          <a:p>
            <a:pPr lvl="1" eaLnBrk="1" hangingPunct="1">
              <a:lnSpc>
                <a:spcPct val="110000"/>
              </a:lnSpc>
            </a:pPr>
            <a:r>
              <a:rPr lang="en-US" smtClean="0"/>
              <a:t>UK – Freelancers</a:t>
            </a:r>
          </a:p>
          <a:p>
            <a:pPr lvl="1" eaLnBrk="1" hangingPunct="1">
              <a:lnSpc>
                <a:spcPct val="110000"/>
              </a:lnSpc>
            </a:pPr>
            <a:endParaRPr lang="en-US" smtClean="0"/>
          </a:p>
          <a:p>
            <a:pPr lvl="1" eaLnBrk="1" hangingPunct="1">
              <a:lnSpc>
                <a:spcPct val="110000"/>
              </a:lnSpc>
            </a:pPr>
            <a:r>
              <a:rPr lang="en-GB" smtClean="0"/>
              <a:t>Australia – Contractors</a:t>
            </a:r>
          </a:p>
          <a:p>
            <a:pPr lvl="1" eaLnBrk="1" hangingPunct="1">
              <a:lnSpc>
                <a:spcPct val="110000"/>
              </a:lnSpc>
            </a:pPr>
            <a:endParaRPr lang="en-GB" smtClean="0"/>
          </a:p>
          <a:p>
            <a:pPr lvl="1" eaLnBrk="1" hangingPunct="1">
              <a:lnSpc>
                <a:spcPct val="110000"/>
              </a:lnSpc>
            </a:pPr>
            <a:r>
              <a:rPr lang="en-GB" smtClean="0"/>
              <a:t>Europe – Independents / One person enterprises</a:t>
            </a:r>
            <a:endParaRPr lang="en-US" smtClean="0"/>
          </a:p>
          <a:p>
            <a:endParaRPr lang="en-US" smtClean="0"/>
          </a:p>
        </p:txBody>
      </p:sp>
      <p:sp>
        <p:nvSpPr>
          <p:cNvPr id="68611" name="Slide Number Placeholder 3"/>
          <p:cNvSpPr txBox="1">
            <a:spLocks noGrp="1"/>
          </p:cNvSpPr>
          <p:nvPr/>
        </p:nvSpPr>
        <p:spPr bwMode="auto">
          <a:xfrm>
            <a:off x="3849688" y="9378950"/>
            <a:ext cx="2946400" cy="493713"/>
          </a:xfrm>
          <a:prstGeom prst="rect">
            <a:avLst/>
          </a:prstGeom>
          <a:noFill/>
          <a:ln w="9525">
            <a:noFill/>
            <a:miter lim="800000"/>
            <a:headEnd/>
            <a:tailEnd/>
          </a:ln>
        </p:spPr>
        <p:txBody>
          <a:bodyPr lIns="91038" tIns="45519" rIns="91038" bIns="45519" anchor="b"/>
          <a:lstStyle/>
          <a:p>
            <a:pPr algn="r" defTabSz="909638"/>
            <a:fld id="{7C2F1F9B-795F-484A-A24B-77E0CFAC3A4D}" type="slidenum">
              <a:rPr lang="en-US" sz="1200">
                <a:latin typeface="Arial" charset="0"/>
              </a:rPr>
              <a:pPr algn="r" defTabSz="909638"/>
              <a:t>23</a:t>
            </a:fld>
            <a:endParaRPr lang="en-US" sz="120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xfrm>
            <a:off x="109538" y="741363"/>
            <a:ext cx="6580187" cy="3702050"/>
          </a:xfrm>
          <a:noFill/>
          <a:ln>
            <a:solidFill>
              <a:srgbClr val="000000"/>
            </a:solidFill>
            <a:miter lim="800000"/>
            <a:headEnd/>
            <a:tailEnd/>
          </a:ln>
        </p:spPr>
      </p:sp>
      <p:sp>
        <p:nvSpPr>
          <p:cNvPr id="19459" name="Notes Placeholder 2"/>
          <p:cNvSpPr>
            <a:spLocks noGrp="1"/>
          </p:cNvSpPr>
          <p:nvPr>
            <p:ph type="body" idx="1"/>
          </p:nvPr>
        </p:nvSpPr>
        <p:spPr bwMode="auto"/>
        <p:txBody>
          <a:bodyPr wrap="square" numCol="1" anchor="t" anchorCtr="0" compatLnSpc="1">
            <a:prstTxWarp prst="textNoShape">
              <a:avLst/>
            </a:prstTxWarp>
            <a:normAutofit fontScale="92500"/>
          </a:bodyPr>
          <a:lstStyle/>
          <a:p>
            <a:pPr defTabSz="910377">
              <a:defRPr/>
            </a:pPr>
            <a:r>
              <a:rPr lang="en-GB" dirty="0" smtClean="0"/>
              <a:t>Bullet 1: Figures from the Office of National Statistics show that there are an estimated 1.56 million freelance workers in the UK. This takes into consideration those who are self employed without employees working in a full-time and part-time capacity. </a:t>
            </a:r>
          </a:p>
          <a:p>
            <a:pPr defTabSz="910377">
              <a:defRPr/>
            </a:pPr>
            <a:endParaRPr lang="en-GB" dirty="0" smtClean="0"/>
          </a:p>
          <a:p>
            <a:pPr>
              <a:defRPr/>
            </a:pPr>
            <a:r>
              <a:rPr lang="en-GB" dirty="0" smtClean="0"/>
              <a:t>Bullet 2: Exploring trends since 2008, freelancer numbers have increased from 1.39m to 1.56m, a rise of 12 per cent.  This marked increase in freelance working reflects changing labour market conditions due primarily to the economic and financial crisis stemming from widespread default in the US subprime mortgage market.</a:t>
            </a:r>
          </a:p>
          <a:p>
            <a:pPr>
              <a:defRPr/>
            </a:pPr>
            <a:endParaRPr lang="en-GB" dirty="0" smtClean="0"/>
          </a:p>
          <a:p>
            <a:pPr>
              <a:defRPr/>
            </a:pPr>
            <a:r>
              <a:rPr lang="en-GB" dirty="0" smtClean="0"/>
              <a:t>Bullet 3: The number of freelance mothers has increased 25 per cent increase since 2008, double the rate of increase in the freelance workforce as a whole. 13 per cent of all freelancers are working mums. This continues the trend towards increased self-employment among women evident for the past two decades;</a:t>
            </a:r>
          </a:p>
          <a:p>
            <a:pPr>
              <a:defRPr/>
            </a:pPr>
            <a:endParaRPr lang="en-GB" dirty="0" smtClean="0"/>
          </a:p>
          <a:p>
            <a:pPr>
              <a:defRPr/>
            </a:pPr>
            <a:r>
              <a:rPr lang="en-GB" dirty="0" smtClean="0"/>
              <a:t>Bullet 4: One fifth of freelance workers are 60 years of age or older, a slightly higher proportion than in 2008. Men and women of retirement age who undertake paid work are more likely to do so as self-employed rather than as employees, in comparison with younger workers.</a:t>
            </a:r>
          </a:p>
          <a:p>
            <a:pPr>
              <a:defRPr/>
            </a:pPr>
            <a:endParaRPr lang="en-GB" dirty="0" smtClean="0"/>
          </a:p>
          <a:p>
            <a:pPr>
              <a:defRPr/>
            </a:pPr>
            <a:r>
              <a:rPr lang="en-GB" dirty="0" smtClean="0"/>
              <a:t>Source for figures: Figures come from Office of National statistics, Labour Force Survey, April-June 2008 and 2011 respectively</a:t>
            </a:r>
          </a:p>
          <a:p>
            <a:pPr>
              <a:defRPr/>
            </a:pPr>
            <a:r>
              <a:rPr lang="en-GB" dirty="0" smtClean="0"/>
              <a:t>Freelancers defined as self employed without any employees working in professional and skilled occupations only</a:t>
            </a:r>
          </a:p>
          <a:p>
            <a:pPr>
              <a:defRPr/>
            </a:pPr>
            <a:endParaRPr lang="en-GB" dirty="0" smtClean="0"/>
          </a:p>
        </p:txBody>
      </p:sp>
      <p:sp>
        <p:nvSpPr>
          <p:cNvPr id="23555" name="Slide Number Placeholder 3"/>
          <p:cNvSpPr txBox="1">
            <a:spLocks noGrp="1"/>
          </p:cNvSpPr>
          <p:nvPr/>
        </p:nvSpPr>
        <p:spPr bwMode="auto">
          <a:xfrm>
            <a:off x="3849688" y="9378950"/>
            <a:ext cx="2946400" cy="493713"/>
          </a:xfrm>
          <a:prstGeom prst="rect">
            <a:avLst/>
          </a:prstGeom>
          <a:noFill/>
          <a:ln w="9525">
            <a:noFill/>
            <a:miter lim="800000"/>
            <a:headEnd/>
            <a:tailEnd/>
          </a:ln>
        </p:spPr>
        <p:txBody>
          <a:bodyPr lIns="91038" tIns="45519" rIns="91038" bIns="45519" anchor="b"/>
          <a:lstStyle/>
          <a:p>
            <a:pPr algn="r"/>
            <a:fld id="{E50795AE-56EC-4095-B4A5-9C4A96796929}" type="slidenum">
              <a:rPr lang="en-US" sz="1200">
                <a:latin typeface="Arial" charset="0"/>
              </a:rPr>
              <a:pPr algn="r"/>
              <a:t>3</a:t>
            </a:fld>
            <a:endParaRPr lang="en-US" sz="120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xfrm>
            <a:off x="109538" y="741363"/>
            <a:ext cx="6580187" cy="3702050"/>
          </a:xfrm>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25603" name="Slide Number Placeholder 3"/>
          <p:cNvSpPr txBox="1">
            <a:spLocks noGrp="1"/>
          </p:cNvSpPr>
          <p:nvPr/>
        </p:nvSpPr>
        <p:spPr bwMode="auto">
          <a:xfrm>
            <a:off x="3849688" y="9378950"/>
            <a:ext cx="2946400" cy="493713"/>
          </a:xfrm>
          <a:prstGeom prst="rect">
            <a:avLst/>
          </a:prstGeom>
          <a:noFill/>
          <a:ln w="9525">
            <a:noFill/>
            <a:miter lim="800000"/>
            <a:headEnd/>
            <a:tailEnd/>
          </a:ln>
        </p:spPr>
        <p:txBody>
          <a:bodyPr lIns="91038" tIns="45519" rIns="91038" bIns="45519" anchor="b"/>
          <a:lstStyle/>
          <a:p>
            <a:pPr algn="r"/>
            <a:fld id="{4B646F5E-78E9-4B69-8264-417A7817194E}" type="slidenum">
              <a:rPr lang="en-US" sz="1200">
                <a:latin typeface="Arial" charset="0"/>
              </a:rPr>
              <a:pPr algn="r"/>
              <a:t>4</a:t>
            </a:fld>
            <a:endParaRPr lang="en-US" sz="120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xfrm>
            <a:off x="109538" y="741363"/>
            <a:ext cx="6580187" cy="3702050"/>
          </a:xfrm>
          <a:noFill/>
          <a:ln>
            <a:solidFill>
              <a:srgbClr val="000000"/>
            </a:solidFill>
            <a:miter lim="800000"/>
            <a:headEnd/>
            <a:tailEnd/>
          </a:ln>
        </p:spPr>
      </p:sp>
      <p:sp>
        <p:nvSpPr>
          <p:cNvPr id="27650" name="Notes Placeholder 2"/>
          <p:cNvSpPr>
            <a:spLocks noGrp="1"/>
          </p:cNvSpPr>
          <p:nvPr>
            <p:ph type="body" idx="1"/>
          </p:nvPr>
        </p:nvSpPr>
        <p:spPr bwMode="auto">
          <a:xfrm>
            <a:off x="679450" y="4691063"/>
            <a:ext cx="5438775" cy="4443412"/>
          </a:xfrm>
          <a:noFill/>
        </p:spPr>
        <p:txBody>
          <a:bodyPr wrap="square" lIns="91440" tIns="45720" rIns="91440" bIns="45720" numCol="1" anchor="t" anchorCtr="0" compatLnSpc="1">
            <a:prstTxWarp prst="textNoShape">
              <a:avLst/>
            </a:prstTxWarp>
          </a:bodyPr>
          <a:lstStyle/>
          <a:p>
            <a:pPr>
              <a:spcBef>
                <a:spcPct val="0"/>
              </a:spcBef>
            </a:pPr>
            <a:r>
              <a:rPr lang="en-GB" sz="2400" smtClean="0"/>
              <a:t>We’ve defined PCG as the organisation seeking FCR for freelancers</a:t>
            </a:r>
          </a:p>
          <a:p>
            <a:pPr>
              <a:spcBef>
                <a:spcPct val="0"/>
              </a:spcBef>
            </a:pPr>
            <a:r>
              <a:rPr lang="en-GB" sz="2400" smtClean="0"/>
              <a:t>Hub for knowledge and community and a dedicated voice for the freelance workforce</a:t>
            </a:r>
          </a:p>
          <a:p>
            <a:pPr>
              <a:spcBef>
                <a:spcPct val="0"/>
              </a:spcBef>
            </a:pPr>
            <a:r>
              <a:rPr lang="en-GB" sz="2400" smtClean="0"/>
              <a:t>Statement forms the basis of all we do.</a:t>
            </a:r>
          </a:p>
          <a:p>
            <a:pPr>
              <a:spcBef>
                <a:spcPct val="0"/>
              </a:spcBef>
            </a:pPr>
            <a:r>
              <a:rPr lang="en-GB" sz="2400" smtClean="0"/>
              <a:t>Presentation will provide an update as to where we are, what we’re doing and where we are going</a:t>
            </a:r>
          </a:p>
          <a:p>
            <a:pPr>
              <a:spcBef>
                <a:spcPct val="0"/>
              </a:spcBef>
            </a:pPr>
            <a:r>
              <a:rPr lang="en-GB" sz="2400" smtClean="0"/>
              <a:t>This is especially important in the light of recent developments: New Govt, IR35, etc etc</a:t>
            </a:r>
          </a:p>
        </p:txBody>
      </p:sp>
      <p:sp>
        <p:nvSpPr>
          <p:cNvPr id="27651" name="Slide Number Placeholder 3"/>
          <p:cNvSpPr txBox="1">
            <a:spLocks noGrp="1"/>
          </p:cNvSpPr>
          <p:nvPr/>
        </p:nvSpPr>
        <p:spPr bwMode="auto">
          <a:xfrm>
            <a:off x="3849688" y="9378950"/>
            <a:ext cx="2946400" cy="493713"/>
          </a:xfrm>
          <a:prstGeom prst="rect">
            <a:avLst/>
          </a:prstGeom>
          <a:noFill/>
          <a:ln w="9525">
            <a:noFill/>
            <a:miter lim="800000"/>
            <a:headEnd/>
            <a:tailEnd/>
          </a:ln>
        </p:spPr>
        <p:txBody>
          <a:bodyPr anchor="b"/>
          <a:lstStyle/>
          <a:p>
            <a:pPr algn="r"/>
            <a:fld id="{38CD80B8-11FA-447E-8149-223954F0CA43}" type="slidenum">
              <a:rPr lang="en-US" sz="1200">
                <a:latin typeface="Calibri" pitchFamily="34" charset="0"/>
              </a:rPr>
              <a:pPr algn="r"/>
              <a:t>5</a:t>
            </a:fld>
            <a:endParaRPr lang="en-US" sz="120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xfrm>
            <a:off x="109538" y="741363"/>
            <a:ext cx="6580187" cy="3702050"/>
          </a:xfrm>
          <a:noFill/>
          <a:ln>
            <a:solidFill>
              <a:srgbClr val="000000"/>
            </a:solidFill>
            <a:miter lim="800000"/>
            <a:headEnd/>
            <a:tailEnd/>
          </a:ln>
        </p:spPr>
      </p:sp>
      <p:sp>
        <p:nvSpPr>
          <p:cNvPr id="29698" name="Notes Placeholder 2"/>
          <p:cNvSpPr>
            <a:spLocks noGrp="1"/>
          </p:cNvSpPr>
          <p:nvPr>
            <p:ph type="body" idx="1"/>
          </p:nvPr>
        </p:nvSpPr>
        <p:spPr bwMode="auto">
          <a:xfrm>
            <a:off x="679450" y="4691063"/>
            <a:ext cx="5438775" cy="4443412"/>
          </a:xfrm>
          <a:noFill/>
        </p:spPr>
        <p:txBody>
          <a:bodyPr wrap="square" lIns="91440" tIns="45720" rIns="91440" bIns="45720" numCol="1" anchor="t" anchorCtr="0" compatLnSpc="1">
            <a:prstTxWarp prst="textNoShape">
              <a:avLst/>
            </a:prstTxWarp>
          </a:bodyPr>
          <a:lstStyle/>
          <a:p>
            <a:pPr>
              <a:spcBef>
                <a:spcPct val="0"/>
              </a:spcBef>
            </a:pPr>
            <a:endParaRPr lang="en-GB" sz="2400" smtClean="0"/>
          </a:p>
        </p:txBody>
      </p:sp>
      <p:sp>
        <p:nvSpPr>
          <p:cNvPr id="29699" name="Slide Number Placeholder 3"/>
          <p:cNvSpPr txBox="1">
            <a:spLocks noGrp="1"/>
          </p:cNvSpPr>
          <p:nvPr/>
        </p:nvSpPr>
        <p:spPr bwMode="auto">
          <a:xfrm>
            <a:off x="3849688" y="9378950"/>
            <a:ext cx="2946400" cy="493713"/>
          </a:xfrm>
          <a:prstGeom prst="rect">
            <a:avLst/>
          </a:prstGeom>
          <a:noFill/>
          <a:ln w="9525">
            <a:noFill/>
            <a:miter lim="800000"/>
            <a:headEnd/>
            <a:tailEnd/>
          </a:ln>
        </p:spPr>
        <p:txBody>
          <a:bodyPr anchor="b"/>
          <a:lstStyle/>
          <a:p>
            <a:pPr algn="r"/>
            <a:fld id="{AE96F6D6-88A8-41C8-8D40-7C5D976B4585}" type="slidenum">
              <a:rPr lang="en-US" sz="1200">
                <a:solidFill>
                  <a:srgbClr val="000000"/>
                </a:solidFill>
                <a:latin typeface="Calibri" pitchFamily="34" charset="0"/>
              </a:rPr>
              <a:pPr algn="r"/>
              <a:t>6</a:t>
            </a:fld>
            <a:endParaRPr lang="en-US" sz="1200">
              <a:solidFill>
                <a:srgbClr val="000000"/>
              </a:solidFill>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bwMode="auto">
          <a:xfrm>
            <a:off x="109538" y="741363"/>
            <a:ext cx="6580187" cy="3702050"/>
          </a:xfrm>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32771" name="Slide Number Placeholder 3"/>
          <p:cNvSpPr txBox="1">
            <a:spLocks noGrp="1"/>
          </p:cNvSpPr>
          <p:nvPr/>
        </p:nvSpPr>
        <p:spPr bwMode="auto">
          <a:xfrm>
            <a:off x="3849688" y="9378950"/>
            <a:ext cx="2946400" cy="493713"/>
          </a:xfrm>
          <a:prstGeom prst="rect">
            <a:avLst/>
          </a:prstGeom>
          <a:noFill/>
          <a:ln w="9525">
            <a:noFill/>
            <a:miter lim="800000"/>
            <a:headEnd/>
            <a:tailEnd/>
          </a:ln>
        </p:spPr>
        <p:txBody>
          <a:bodyPr lIns="91038" tIns="45519" rIns="91038" bIns="45519" anchor="b"/>
          <a:lstStyle/>
          <a:p>
            <a:pPr algn="r"/>
            <a:fld id="{0DDFF91B-40E7-42BA-945B-BEADEC6D342B}" type="slidenum">
              <a:rPr lang="en-US" sz="1200">
                <a:latin typeface="Arial" charset="0"/>
              </a:rPr>
              <a:pPr algn="r"/>
              <a:t>8</a:t>
            </a:fld>
            <a:endParaRPr lang="en-US" sz="120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bwMode="auto">
          <a:xfrm>
            <a:off x="109538" y="741363"/>
            <a:ext cx="6580187" cy="3702050"/>
          </a:xfrm>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lvl="1" eaLnBrk="1" hangingPunct="1">
              <a:lnSpc>
                <a:spcPct val="110000"/>
              </a:lnSpc>
            </a:pPr>
            <a:r>
              <a:rPr lang="en-US" smtClean="0"/>
              <a:t>UK – Freelancers</a:t>
            </a:r>
          </a:p>
          <a:p>
            <a:pPr lvl="1" eaLnBrk="1" hangingPunct="1">
              <a:lnSpc>
                <a:spcPct val="110000"/>
              </a:lnSpc>
            </a:pPr>
            <a:endParaRPr lang="en-US" smtClean="0"/>
          </a:p>
          <a:p>
            <a:pPr lvl="1" eaLnBrk="1" hangingPunct="1">
              <a:lnSpc>
                <a:spcPct val="110000"/>
              </a:lnSpc>
            </a:pPr>
            <a:r>
              <a:rPr lang="en-GB" smtClean="0"/>
              <a:t>Australia – Contractors</a:t>
            </a:r>
          </a:p>
          <a:p>
            <a:pPr lvl="1" eaLnBrk="1" hangingPunct="1">
              <a:lnSpc>
                <a:spcPct val="110000"/>
              </a:lnSpc>
            </a:pPr>
            <a:endParaRPr lang="en-GB" smtClean="0"/>
          </a:p>
          <a:p>
            <a:pPr lvl="1" eaLnBrk="1" hangingPunct="1">
              <a:lnSpc>
                <a:spcPct val="110000"/>
              </a:lnSpc>
            </a:pPr>
            <a:r>
              <a:rPr lang="en-GB" smtClean="0"/>
              <a:t>Europe – Independents / One person enterprises</a:t>
            </a:r>
            <a:endParaRPr lang="en-US" smtClean="0"/>
          </a:p>
          <a:p>
            <a:endParaRPr lang="en-US" smtClean="0"/>
          </a:p>
        </p:txBody>
      </p:sp>
      <p:sp>
        <p:nvSpPr>
          <p:cNvPr id="34819" name="Slide Number Placeholder 3"/>
          <p:cNvSpPr txBox="1">
            <a:spLocks noGrp="1"/>
          </p:cNvSpPr>
          <p:nvPr/>
        </p:nvSpPr>
        <p:spPr bwMode="auto">
          <a:xfrm>
            <a:off x="3849688" y="9378950"/>
            <a:ext cx="2946400" cy="493713"/>
          </a:xfrm>
          <a:prstGeom prst="rect">
            <a:avLst/>
          </a:prstGeom>
          <a:noFill/>
          <a:ln w="9525">
            <a:noFill/>
            <a:miter lim="800000"/>
            <a:headEnd/>
            <a:tailEnd/>
          </a:ln>
        </p:spPr>
        <p:txBody>
          <a:bodyPr lIns="91038" tIns="45519" rIns="91038" bIns="45519" anchor="b"/>
          <a:lstStyle/>
          <a:p>
            <a:pPr algn="r"/>
            <a:fld id="{EAF99AE6-37C6-4C59-9BF1-69024C133957}" type="slidenum">
              <a:rPr lang="en-US" sz="1200">
                <a:latin typeface="Arial" charset="0"/>
              </a:rPr>
              <a:pPr algn="r"/>
              <a:t>9</a:t>
            </a:fld>
            <a:endParaRPr lang="en-US" sz="120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bwMode="auto">
          <a:xfrm>
            <a:off x="109538" y="741363"/>
            <a:ext cx="6580187" cy="3702050"/>
          </a:xfrm>
          <a:noFill/>
          <a:ln>
            <a:solidFill>
              <a:srgbClr val="000000"/>
            </a:solidFill>
            <a:miter lim="800000"/>
            <a:headEnd/>
            <a:tailEnd/>
          </a:ln>
        </p:spPr>
      </p:sp>
      <p:sp>
        <p:nvSpPr>
          <p:cNvPr id="3686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368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564E984-FE78-40C4-B104-3C12635726F4}" type="slidenum">
              <a:rPr lang="en-US" smtClean="0"/>
              <a:pPr/>
              <a:t>10</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bwMode="auto">
          <a:xfrm>
            <a:off x="109538" y="741363"/>
            <a:ext cx="6580187" cy="3702050"/>
          </a:xfrm>
          <a:noFill/>
          <a:ln>
            <a:solidFill>
              <a:srgbClr val="000000"/>
            </a:solidFill>
            <a:miter lim="800000"/>
            <a:headEnd/>
            <a:tailEnd/>
          </a:ln>
        </p:spPr>
      </p:sp>
      <p:sp>
        <p:nvSpPr>
          <p:cNvPr id="38914" name="Notes Placeholder 2"/>
          <p:cNvSpPr>
            <a:spLocks noGrp="1"/>
          </p:cNvSpPr>
          <p:nvPr>
            <p:ph type="body" idx="1"/>
          </p:nvPr>
        </p:nvSpPr>
        <p:spPr bwMode="auto">
          <a:xfrm>
            <a:off x="679450" y="4691063"/>
            <a:ext cx="5438775" cy="4441825"/>
          </a:xfrm>
          <a:noFill/>
        </p:spPr>
        <p:txBody>
          <a:bodyPr wrap="square" numCol="1" anchor="t" anchorCtr="0" compatLnSpc="1">
            <a:prstTxWarp prst="textNoShape">
              <a:avLst/>
            </a:prstTxWarp>
          </a:bodyPr>
          <a:lstStyle/>
          <a:p>
            <a:endParaRPr lang="en-GB" smtClean="0"/>
          </a:p>
        </p:txBody>
      </p:sp>
      <p:sp>
        <p:nvSpPr>
          <p:cNvPr id="38915" name="Slide Number Placeholder 3"/>
          <p:cNvSpPr txBox="1">
            <a:spLocks noGrp="1"/>
          </p:cNvSpPr>
          <p:nvPr/>
        </p:nvSpPr>
        <p:spPr bwMode="auto">
          <a:xfrm>
            <a:off x="3849688" y="9378950"/>
            <a:ext cx="2946400" cy="493713"/>
          </a:xfrm>
          <a:prstGeom prst="rect">
            <a:avLst/>
          </a:prstGeom>
          <a:noFill/>
          <a:ln w="9525">
            <a:noFill/>
            <a:miter lim="800000"/>
            <a:headEnd/>
            <a:tailEnd/>
          </a:ln>
        </p:spPr>
        <p:txBody>
          <a:bodyPr lIns="91038" tIns="45519" rIns="91038" bIns="45519" anchor="b"/>
          <a:lstStyle/>
          <a:p>
            <a:pPr algn="r" defTabSz="909638"/>
            <a:fld id="{5CF2C920-74C7-426A-B697-9A18C1D86D1D}" type="slidenum">
              <a:rPr lang="en-US" sz="1200">
                <a:latin typeface="Arial" charset="0"/>
              </a:rPr>
              <a:pPr algn="r" defTabSz="909638"/>
              <a:t>11</a:t>
            </a:fld>
            <a:endParaRPr lang="en-US" sz="120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B5B27FE-36E9-4852-A50A-914163026B1A}" type="datetimeFigureOut">
              <a:rPr lang="en-US"/>
              <a:pPr>
                <a:defRPr/>
              </a:pPr>
              <a:t>5/7/2013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5DB353A-F8C7-4716-8B2D-20C7A0F6665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7468F80-78C8-4018-8423-69FCE65A2308}" type="datetimeFigureOut">
              <a:rPr lang="en-US"/>
              <a:pPr>
                <a:defRPr/>
              </a:pPr>
              <a:t>5/7/2013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4756CFE-E251-47A0-A796-88D117715420}" type="slidenum">
              <a:rPr lang="en-US"/>
              <a:pPr>
                <a:defRPr/>
              </a:pPr>
              <a:t>‹#›</a:t>
            </a:fld>
            <a:endParaRPr lang="en-US"/>
          </a:p>
        </p:txBody>
      </p:sp>
      <p:sp>
        <p:nvSpPr>
          <p:cNvPr id="8" name="Rectangle 12"/>
          <p:cNvSpPr>
            <a:spLocks noChangeArrowheads="1"/>
          </p:cNvSpPr>
          <p:nvPr userDrawn="1"/>
        </p:nvSpPr>
        <p:spPr bwMode="auto">
          <a:xfrm>
            <a:off x="0" y="4912520"/>
            <a:ext cx="9144000" cy="230981"/>
          </a:xfrm>
          <a:prstGeom prst="rect">
            <a:avLst/>
          </a:prstGeom>
          <a:gradFill rotWithShape="1">
            <a:gsLst>
              <a:gs pos="0">
                <a:srgbClr val="4B76FF"/>
              </a:gs>
              <a:gs pos="100000">
                <a:srgbClr val="233776"/>
              </a:gs>
            </a:gsLst>
            <a:lin ang="0" scaled="1"/>
          </a:gradFill>
          <a:ln w="9525">
            <a:noFill/>
            <a:miter lim="800000"/>
            <a:headEnd/>
            <a:tailEnd/>
          </a:ln>
        </p:spPr>
        <p:txBody>
          <a:bodyPr wrap="none" anchor="ctr"/>
          <a:lstStyle/>
          <a:p>
            <a:endParaRPr lang="en-US" sz="1200" b="1">
              <a:latin typeface="Calibri" pitchFamily="34" charset="0"/>
            </a:endParaRPr>
          </a:p>
        </p:txBody>
      </p:sp>
      <p:grpSp>
        <p:nvGrpSpPr>
          <p:cNvPr id="14" name="Group 13"/>
          <p:cNvGrpSpPr/>
          <p:nvPr userDrawn="1"/>
        </p:nvGrpSpPr>
        <p:grpSpPr>
          <a:xfrm>
            <a:off x="0" y="-20538"/>
            <a:ext cx="9144000" cy="864096"/>
            <a:chOff x="0" y="-27384"/>
            <a:chExt cx="9144000" cy="1152128"/>
          </a:xfrm>
        </p:grpSpPr>
        <p:pic>
          <p:nvPicPr>
            <p:cNvPr id="15" name="Picture 4" descr="BlueskySunField_RGB.jpg                                        00BD59DEHomerG5                        BD59F8F7:"/>
            <p:cNvPicPr>
              <a:picLocks noChangeAspect="1" noChangeArrowheads="1"/>
            </p:cNvPicPr>
            <p:nvPr/>
          </p:nvPicPr>
          <p:blipFill>
            <a:blip r:embed="rId2" cstate="print"/>
            <a:srcRect r="21150" b="24994"/>
            <a:stretch>
              <a:fillRect/>
            </a:stretch>
          </p:blipFill>
          <p:spPr bwMode="auto">
            <a:xfrm>
              <a:off x="0" y="-27384"/>
              <a:ext cx="9144000" cy="1150938"/>
            </a:xfrm>
            <a:prstGeom prst="rect">
              <a:avLst/>
            </a:prstGeom>
            <a:noFill/>
            <a:ln w="9525">
              <a:noFill/>
              <a:miter lim="800000"/>
              <a:headEnd/>
              <a:tailEnd/>
            </a:ln>
          </p:spPr>
        </p:pic>
        <p:sp>
          <p:nvSpPr>
            <p:cNvPr id="16" name="Rectangle 10"/>
            <p:cNvSpPr>
              <a:spLocks noChangeArrowheads="1"/>
            </p:cNvSpPr>
            <p:nvPr userDrawn="1"/>
          </p:nvSpPr>
          <p:spPr bwMode="auto">
            <a:xfrm>
              <a:off x="0" y="-26194"/>
              <a:ext cx="9144000" cy="1150938"/>
            </a:xfrm>
            <a:prstGeom prst="rect">
              <a:avLst/>
            </a:prstGeom>
            <a:solidFill>
              <a:schemeClr val="accent1">
                <a:alpha val="25000"/>
              </a:schemeClr>
            </a:solidFill>
            <a:ln w="9525">
              <a:noFill/>
              <a:miter lim="800000"/>
              <a:headEnd/>
              <a:tailEnd/>
            </a:ln>
            <a:effectLst/>
          </p:spPr>
          <p:txBody>
            <a:bodyPr wrap="none" anchor="ctr"/>
            <a:lstStyle/>
            <a:p>
              <a:pPr fontAlgn="auto">
                <a:spcBef>
                  <a:spcPts val="0"/>
                </a:spcBef>
                <a:spcAft>
                  <a:spcPts val="0"/>
                </a:spcAft>
                <a:defRPr/>
              </a:pPr>
              <a:endParaRPr lang="en-US">
                <a:latin typeface="+mn-lt"/>
                <a:cs typeface="+mn-cs"/>
              </a:endParaRPr>
            </a:p>
          </p:txBody>
        </p:sp>
      </p:grpSp>
      <p:pic>
        <p:nvPicPr>
          <p:cNvPr id="13" name="Picture 7" descr="PCG_logo_FINAL_main_RGB_LARGE_72dpi"/>
          <p:cNvPicPr>
            <a:picLocks noChangeAspect="1" noChangeArrowheads="1"/>
          </p:cNvPicPr>
          <p:nvPr userDrawn="1"/>
        </p:nvPicPr>
        <p:blipFill>
          <a:blip r:embed="rId3" cstate="print"/>
          <a:srcRect/>
          <a:stretch>
            <a:fillRect/>
          </a:stretch>
        </p:blipFill>
        <p:spPr bwMode="auto">
          <a:xfrm>
            <a:off x="7956376" y="4207670"/>
            <a:ext cx="962198" cy="656035"/>
          </a:xfrm>
          <a:prstGeom prst="rect">
            <a:avLst/>
          </a:prstGeom>
          <a:noFill/>
          <a:ln w="9525">
            <a:noFill/>
            <a:miter lim="800000"/>
            <a:headEnd/>
            <a:tailEnd/>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B42A4BE-14DE-4FF2-AA23-AEF6BF0AF1EC}" type="datetimeFigureOut">
              <a:rPr lang="en-US"/>
              <a:pPr>
                <a:defRPr/>
              </a:pPr>
              <a:t>5/7/2013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0D1058B-6A3E-4363-B4A1-59331EA1EABA}" type="slidenum">
              <a:rPr lang="en-US"/>
              <a:pPr>
                <a:defRPr/>
              </a:pPr>
              <a:t>‹#›</a:t>
            </a:fld>
            <a:endParaRPr lang="en-US"/>
          </a:p>
        </p:txBody>
      </p:sp>
      <p:sp>
        <p:nvSpPr>
          <p:cNvPr id="7" name="Rectangle 12"/>
          <p:cNvSpPr>
            <a:spLocks noChangeArrowheads="1"/>
          </p:cNvSpPr>
          <p:nvPr userDrawn="1"/>
        </p:nvSpPr>
        <p:spPr bwMode="auto">
          <a:xfrm>
            <a:off x="0" y="4912520"/>
            <a:ext cx="9144000" cy="230981"/>
          </a:xfrm>
          <a:prstGeom prst="rect">
            <a:avLst/>
          </a:prstGeom>
          <a:gradFill rotWithShape="1">
            <a:gsLst>
              <a:gs pos="0">
                <a:srgbClr val="4B76FF"/>
              </a:gs>
              <a:gs pos="100000">
                <a:srgbClr val="233776"/>
              </a:gs>
            </a:gsLst>
            <a:lin ang="0" scaled="1"/>
          </a:gradFill>
          <a:ln w="9525">
            <a:noFill/>
            <a:miter lim="800000"/>
            <a:headEnd/>
            <a:tailEnd/>
          </a:ln>
        </p:spPr>
        <p:txBody>
          <a:bodyPr wrap="none" anchor="ctr"/>
          <a:lstStyle/>
          <a:p>
            <a:endParaRPr lang="en-US" sz="1200" b="1">
              <a:latin typeface="Calibri" pitchFamily="34" charset="0"/>
            </a:endParaRPr>
          </a:p>
        </p:txBody>
      </p:sp>
      <p:grpSp>
        <p:nvGrpSpPr>
          <p:cNvPr id="13" name="Group 12"/>
          <p:cNvGrpSpPr/>
          <p:nvPr userDrawn="1"/>
        </p:nvGrpSpPr>
        <p:grpSpPr>
          <a:xfrm>
            <a:off x="0" y="-20538"/>
            <a:ext cx="9144000" cy="864096"/>
            <a:chOff x="0" y="-27384"/>
            <a:chExt cx="9144000" cy="1152128"/>
          </a:xfrm>
        </p:grpSpPr>
        <p:pic>
          <p:nvPicPr>
            <p:cNvPr id="14" name="Picture 4" descr="BlueskySunField_RGB.jpg                                        00BD59DEHomerG5                        BD59F8F7:"/>
            <p:cNvPicPr>
              <a:picLocks noChangeAspect="1" noChangeArrowheads="1"/>
            </p:cNvPicPr>
            <p:nvPr/>
          </p:nvPicPr>
          <p:blipFill>
            <a:blip r:embed="rId2" cstate="print"/>
            <a:srcRect r="21150" b="24994"/>
            <a:stretch>
              <a:fillRect/>
            </a:stretch>
          </p:blipFill>
          <p:spPr bwMode="auto">
            <a:xfrm>
              <a:off x="0" y="-27384"/>
              <a:ext cx="9144000" cy="1150938"/>
            </a:xfrm>
            <a:prstGeom prst="rect">
              <a:avLst/>
            </a:prstGeom>
            <a:noFill/>
            <a:ln w="9525">
              <a:noFill/>
              <a:miter lim="800000"/>
              <a:headEnd/>
              <a:tailEnd/>
            </a:ln>
          </p:spPr>
        </p:pic>
        <p:sp>
          <p:nvSpPr>
            <p:cNvPr id="15" name="Rectangle 10"/>
            <p:cNvSpPr>
              <a:spLocks noChangeArrowheads="1"/>
            </p:cNvSpPr>
            <p:nvPr userDrawn="1"/>
          </p:nvSpPr>
          <p:spPr bwMode="auto">
            <a:xfrm>
              <a:off x="0" y="-26194"/>
              <a:ext cx="9144000" cy="1150938"/>
            </a:xfrm>
            <a:prstGeom prst="rect">
              <a:avLst/>
            </a:prstGeom>
            <a:solidFill>
              <a:schemeClr val="accent1">
                <a:alpha val="25000"/>
              </a:schemeClr>
            </a:solidFill>
            <a:ln w="9525">
              <a:noFill/>
              <a:miter lim="800000"/>
              <a:headEnd/>
              <a:tailEnd/>
            </a:ln>
            <a:effectLst/>
          </p:spPr>
          <p:txBody>
            <a:bodyPr wrap="none" anchor="ctr"/>
            <a:lstStyle/>
            <a:p>
              <a:pPr fontAlgn="auto">
                <a:spcBef>
                  <a:spcPts val="0"/>
                </a:spcBef>
                <a:spcAft>
                  <a:spcPts val="0"/>
                </a:spcAft>
                <a:defRPr/>
              </a:pPr>
              <a:endParaRPr lang="en-US">
                <a:latin typeface="+mn-lt"/>
                <a:cs typeface="+mn-cs"/>
              </a:endParaRPr>
            </a:p>
          </p:txBody>
        </p:sp>
      </p:grpSp>
      <p:pic>
        <p:nvPicPr>
          <p:cNvPr id="11" name="Picture 7" descr="PCG_logo_FINAL_main_RGB_LARGE_72dpi"/>
          <p:cNvPicPr>
            <a:picLocks noChangeAspect="1" noChangeArrowheads="1"/>
          </p:cNvPicPr>
          <p:nvPr userDrawn="1"/>
        </p:nvPicPr>
        <p:blipFill>
          <a:blip r:embed="rId3" cstate="print"/>
          <a:srcRect/>
          <a:stretch>
            <a:fillRect/>
          </a:stretch>
        </p:blipFill>
        <p:spPr bwMode="auto">
          <a:xfrm>
            <a:off x="7956376" y="4207670"/>
            <a:ext cx="962198" cy="656035"/>
          </a:xfrm>
          <a:prstGeom prst="rect">
            <a:avLst/>
          </a:prstGeom>
          <a:noFill/>
          <a:ln w="9525">
            <a:noFill/>
            <a:miter lim="800000"/>
            <a:headEnd/>
            <a:tailEnd/>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0E60275-AFA2-415F-A6CF-234F834FF835}" type="datetimeFigureOut">
              <a:rPr lang="en-US"/>
              <a:pPr>
                <a:defRPr/>
              </a:pPr>
              <a:t>5/7/2013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6A67929-9AF3-4A90-946B-82F33B02F495}" type="slidenum">
              <a:rPr lang="en-US"/>
              <a:pPr>
                <a:defRPr/>
              </a:pPr>
              <a:t>‹#›</a:t>
            </a:fld>
            <a:endParaRPr lang="en-US"/>
          </a:p>
        </p:txBody>
      </p:sp>
      <p:sp>
        <p:nvSpPr>
          <p:cNvPr id="7" name="Rectangle 12"/>
          <p:cNvSpPr>
            <a:spLocks noChangeArrowheads="1"/>
          </p:cNvSpPr>
          <p:nvPr userDrawn="1"/>
        </p:nvSpPr>
        <p:spPr bwMode="auto">
          <a:xfrm>
            <a:off x="0" y="4912520"/>
            <a:ext cx="9144000" cy="230981"/>
          </a:xfrm>
          <a:prstGeom prst="rect">
            <a:avLst/>
          </a:prstGeom>
          <a:gradFill rotWithShape="1">
            <a:gsLst>
              <a:gs pos="0">
                <a:srgbClr val="4B76FF"/>
              </a:gs>
              <a:gs pos="100000">
                <a:srgbClr val="233776"/>
              </a:gs>
            </a:gsLst>
            <a:lin ang="0" scaled="1"/>
          </a:gradFill>
          <a:ln w="9525">
            <a:noFill/>
            <a:miter lim="800000"/>
            <a:headEnd/>
            <a:tailEnd/>
          </a:ln>
        </p:spPr>
        <p:txBody>
          <a:bodyPr wrap="none" anchor="ctr"/>
          <a:lstStyle/>
          <a:p>
            <a:endParaRPr lang="en-US" sz="1200" b="1">
              <a:latin typeface="Calibri" pitchFamily="34" charset="0"/>
            </a:endParaRPr>
          </a:p>
        </p:txBody>
      </p:sp>
      <p:grpSp>
        <p:nvGrpSpPr>
          <p:cNvPr id="13" name="Group 12"/>
          <p:cNvGrpSpPr/>
          <p:nvPr userDrawn="1"/>
        </p:nvGrpSpPr>
        <p:grpSpPr>
          <a:xfrm>
            <a:off x="0" y="-20538"/>
            <a:ext cx="9144000" cy="864096"/>
            <a:chOff x="0" y="-27384"/>
            <a:chExt cx="9144000" cy="1152128"/>
          </a:xfrm>
        </p:grpSpPr>
        <p:pic>
          <p:nvPicPr>
            <p:cNvPr id="14" name="Picture 4" descr="BlueskySunField_RGB.jpg                                        00BD59DEHomerG5                        BD59F8F7:"/>
            <p:cNvPicPr>
              <a:picLocks noChangeAspect="1" noChangeArrowheads="1"/>
            </p:cNvPicPr>
            <p:nvPr/>
          </p:nvPicPr>
          <p:blipFill>
            <a:blip r:embed="rId2" cstate="print"/>
            <a:srcRect r="21150" b="24994"/>
            <a:stretch>
              <a:fillRect/>
            </a:stretch>
          </p:blipFill>
          <p:spPr bwMode="auto">
            <a:xfrm>
              <a:off x="0" y="-27384"/>
              <a:ext cx="9144000" cy="1150938"/>
            </a:xfrm>
            <a:prstGeom prst="rect">
              <a:avLst/>
            </a:prstGeom>
            <a:noFill/>
            <a:ln w="9525">
              <a:noFill/>
              <a:miter lim="800000"/>
              <a:headEnd/>
              <a:tailEnd/>
            </a:ln>
          </p:spPr>
        </p:pic>
        <p:sp>
          <p:nvSpPr>
            <p:cNvPr id="15" name="Rectangle 10"/>
            <p:cNvSpPr>
              <a:spLocks noChangeArrowheads="1"/>
            </p:cNvSpPr>
            <p:nvPr userDrawn="1"/>
          </p:nvSpPr>
          <p:spPr bwMode="auto">
            <a:xfrm>
              <a:off x="0" y="-26194"/>
              <a:ext cx="9144000" cy="1150938"/>
            </a:xfrm>
            <a:prstGeom prst="rect">
              <a:avLst/>
            </a:prstGeom>
            <a:solidFill>
              <a:schemeClr val="accent1">
                <a:alpha val="25000"/>
              </a:schemeClr>
            </a:solidFill>
            <a:ln w="9525">
              <a:noFill/>
              <a:miter lim="800000"/>
              <a:headEnd/>
              <a:tailEnd/>
            </a:ln>
            <a:effectLst/>
          </p:spPr>
          <p:txBody>
            <a:bodyPr wrap="none" anchor="ctr"/>
            <a:lstStyle/>
            <a:p>
              <a:pPr fontAlgn="auto">
                <a:spcBef>
                  <a:spcPts val="0"/>
                </a:spcBef>
                <a:spcAft>
                  <a:spcPts val="0"/>
                </a:spcAft>
                <a:defRPr/>
              </a:pPr>
              <a:endParaRPr lang="en-US">
                <a:latin typeface="+mn-lt"/>
                <a:cs typeface="+mn-cs"/>
              </a:endParaRPr>
            </a:p>
          </p:txBody>
        </p:sp>
      </p:grpSp>
      <p:pic>
        <p:nvPicPr>
          <p:cNvPr id="12" name="Picture 7" descr="PCG_logo_FINAL_main_RGB_LARGE_72dpi"/>
          <p:cNvPicPr>
            <a:picLocks noChangeAspect="1" noChangeArrowheads="1"/>
          </p:cNvPicPr>
          <p:nvPr userDrawn="1"/>
        </p:nvPicPr>
        <p:blipFill>
          <a:blip r:embed="rId3" cstate="print"/>
          <a:srcRect/>
          <a:stretch>
            <a:fillRect/>
          </a:stretch>
        </p:blipFill>
        <p:spPr bwMode="auto">
          <a:xfrm>
            <a:off x="7956376" y="4207670"/>
            <a:ext cx="962198" cy="656035"/>
          </a:xfrm>
          <a:prstGeom prst="rect">
            <a:avLst/>
          </a:prstGeom>
          <a:noFill/>
          <a:ln w="9525">
            <a:noFill/>
            <a:miter lim="800000"/>
            <a:headEnd/>
            <a:tailEnd/>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E7B59AC-531A-4A5B-9DB5-5322ED392697}" type="datetimeFigureOut">
              <a:rPr lang="en-US"/>
              <a:pPr>
                <a:defRPr/>
              </a:pPr>
              <a:t>5/7/2013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D0FD371-2FA0-40BD-9EF6-DF59B689EF4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0DA2180-AB22-46B2-8CBE-5F207F01259D}" type="datetimeFigureOut">
              <a:rPr lang="en-US"/>
              <a:pPr>
                <a:defRPr/>
              </a:pPr>
              <a:t>5/7/2013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252191B-30A8-483B-9729-3F5517F27B7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50B0416-5CD4-44AB-ADB0-BB067C36261B}" type="datetimeFigureOut">
              <a:rPr lang="en-US"/>
              <a:pPr>
                <a:defRPr/>
              </a:pPr>
              <a:t>5/7/2013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F20471A-1A2C-4C77-B6AC-AD1CAD724F9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363AE0A-E298-463F-9679-8936C0AE7ABA}" type="datetimeFigureOut">
              <a:rPr lang="en-US"/>
              <a:pPr>
                <a:defRPr/>
              </a:pPr>
              <a:t>5/7/2013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F26218A-D7D2-4FF7-8A55-E505C32A6BE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3"/>
          <p:cNvSpPr>
            <a:spLocks noGrp="1"/>
          </p:cNvSpPr>
          <p:nvPr>
            <p:ph type="dt" sz="half" idx="10"/>
          </p:nvPr>
        </p:nvSpPr>
        <p:spPr/>
        <p:txBody>
          <a:bodyPr/>
          <a:lstStyle>
            <a:lvl1pPr>
              <a:defRPr/>
            </a:lvl1pPr>
          </a:lstStyle>
          <a:p>
            <a:pPr>
              <a:defRPr/>
            </a:pPr>
            <a:fld id="{C462DF34-C7B7-4D07-AB07-6FFB8A3168BA}" type="datetimeFigureOut">
              <a:rPr lang="en-US"/>
              <a:pPr>
                <a:defRPr/>
              </a:pPr>
              <a:t>5/7/2013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AA859C4-50CA-449F-9D22-AAC229E845B0}" type="slidenum">
              <a:rPr lang="en-US"/>
              <a:pPr>
                <a:defRPr/>
              </a:pPr>
              <a:t>‹#›</a:t>
            </a:fld>
            <a:endParaRPr lang="en-US"/>
          </a:p>
        </p:txBody>
      </p:sp>
      <p:grpSp>
        <p:nvGrpSpPr>
          <p:cNvPr id="7" name="Group 2"/>
          <p:cNvGrpSpPr>
            <a:grpSpLocks/>
          </p:cNvGrpSpPr>
          <p:nvPr userDrawn="1"/>
        </p:nvGrpSpPr>
        <p:grpSpPr bwMode="auto">
          <a:xfrm>
            <a:off x="-36000" y="898456"/>
            <a:ext cx="9180512" cy="863204"/>
            <a:chOff x="-23" y="755"/>
            <a:chExt cx="5816" cy="725"/>
          </a:xfrm>
        </p:grpSpPr>
        <p:pic>
          <p:nvPicPr>
            <p:cNvPr id="8" name="Picture 4" descr="BlueskySunField_RGB.jpg                                        00BD59DEHomerG5                        BD59F8F7:"/>
            <p:cNvPicPr>
              <a:picLocks noChangeAspect="1" noChangeArrowheads="1"/>
            </p:cNvPicPr>
            <p:nvPr/>
          </p:nvPicPr>
          <p:blipFill>
            <a:blip r:embed="rId2" cstate="print"/>
            <a:srcRect r="21150" b="24994"/>
            <a:stretch>
              <a:fillRect/>
            </a:stretch>
          </p:blipFill>
          <p:spPr bwMode="auto">
            <a:xfrm>
              <a:off x="-23" y="755"/>
              <a:ext cx="4808" cy="725"/>
            </a:xfrm>
            <a:prstGeom prst="rect">
              <a:avLst/>
            </a:prstGeom>
            <a:noFill/>
            <a:ln w="9525">
              <a:noFill/>
              <a:miter lim="800000"/>
              <a:headEnd/>
              <a:tailEnd/>
            </a:ln>
          </p:spPr>
        </p:pic>
        <p:pic>
          <p:nvPicPr>
            <p:cNvPr id="9" name="Picture 4" descr="BlueskySunField_RGB.jpg                                        00BD59DEHomerG5                        BD59F8F7:"/>
            <p:cNvPicPr>
              <a:picLocks noChangeAspect="1" noChangeArrowheads="1"/>
            </p:cNvPicPr>
            <p:nvPr/>
          </p:nvPicPr>
          <p:blipFill>
            <a:blip r:embed="rId2" cstate="print"/>
            <a:srcRect l="58022" r="32320" b="24994"/>
            <a:stretch>
              <a:fillRect/>
            </a:stretch>
          </p:blipFill>
          <p:spPr bwMode="auto">
            <a:xfrm flipH="1">
              <a:off x="4150" y="755"/>
              <a:ext cx="590" cy="725"/>
            </a:xfrm>
            <a:prstGeom prst="rect">
              <a:avLst/>
            </a:prstGeom>
            <a:noFill/>
            <a:ln w="9525">
              <a:noFill/>
              <a:miter lim="800000"/>
              <a:headEnd/>
              <a:tailEnd/>
            </a:ln>
          </p:spPr>
        </p:pic>
        <p:pic>
          <p:nvPicPr>
            <p:cNvPr id="10" name="Picture 4" descr="BlueskySunField_RGB.jpg                                        00BD59DEHomerG5                        BD59F8F7:"/>
            <p:cNvPicPr>
              <a:picLocks noChangeAspect="1" noChangeArrowheads="1"/>
            </p:cNvPicPr>
            <p:nvPr/>
          </p:nvPicPr>
          <p:blipFill>
            <a:blip r:embed="rId2" cstate="print"/>
            <a:srcRect l="67699" r="21150" b="24994"/>
            <a:stretch>
              <a:fillRect/>
            </a:stretch>
          </p:blipFill>
          <p:spPr bwMode="auto">
            <a:xfrm>
              <a:off x="5073" y="755"/>
              <a:ext cx="720" cy="725"/>
            </a:xfrm>
            <a:prstGeom prst="rect">
              <a:avLst/>
            </a:prstGeom>
            <a:noFill/>
            <a:ln w="9525">
              <a:noFill/>
              <a:miter lim="800000"/>
              <a:headEnd/>
              <a:tailEnd/>
            </a:ln>
          </p:spPr>
        </p:pic>
        <p:pic>
          <p:nvPicPr>
            <p:cNvPr id="11" name="Picture 4" descr="BlueskySunField_RGB.jpg                                        00BD59DEHomerG5                        BD59F8F7:"/>
            <p:cNvPicPr>
              <a:picLocks noChangeAspect="1" noChangeArrowheads="1"/>
            </p:cNvPicPr>
            <p:nvPr/>
          </p:nvPicPr>
          <p:blipFill>
            <a:blip r:embed="rId2" cstate="print"/>
            <a:srcRect l="58022" r="32320" b="24994"/>
            <a:stretch>
              <a:fillRect/>
            </a:stretch>
          </p:blipFill>
          <p:spPr bwMode="auto">
            <a:xfrm>
              <a:off x="4694" y="755"/>
              <a:ext cx="408" cy="725"/>
            </a:xfrm>
            <a:prstGeom prst="rect">
              <a:avLst/>
            </a:prstGeom>
            <a:noFill/>
            <a:ln w="9525">
              <a:noFill/>
              <a:miter lim="800000"/>
              <a:headEnd/>
              <a:tailEnd/>
            </a:ln>
          </p:spPr>
        </p:pic>
      </p:grpSp>
      <p:pic>
        <p:nvPicPr>
          <p:cNvPr id="13" name="Picture 7" descr="PCG_logo_FINAL_main_RGB_LARGE_72dpi"/>
          <p:cNvPicPr>
            <a:picLocks noChangeAspect="1" noChangeArrowheads="1"/>
          </p:cNvPicPr>
          <p:nvPr userDrawn="1"/>
        </p:nvPicPr>
        <p:blipFill>
          <a:blip r:embed="rId3" cstate="print"/>
          <a:srcRect/>
          <a:stretch>
            <a:fillRect/>
          </a:stretch>
        </p:blipFill>
        <p:spPr bwMode="auto">
          <a:xfrm>
            <a:off x="7744274" y="107157"/>
            <a:ext cx="1292225" cy="678656"/>
          </a:xfrm>
          <a:prstGeom prst="rect">
            <a:avLst/>
          </a:prstGeom>
          <a:noFill/>
          <a:ln w="9525">
            <a:noFill/>
            <a:miter lim="800000"/>
            <a:headEnd/>
            <a:tailEnd/>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3" name="Group 22"/>
          <p:cNvGrpSpPr/>
          <p:nvPr userDrawn="1"/>
        </p:nvGrpSpPr>
        <p:grpSpPr>
          <a:xfrm>
            <a:off x="0" y="-20538"/>
            <a:ext cx="9144000" cy="864096"/>
            <a:chOff x="0" y="-27384"/>
            <a:chExt cx="9144000" cy="1152128"/>
          </a:xfrm>
        </p:grpSpPr>
        <p:pic>
          <p:nvPicPr>
            <p:cNvPr id="24" name="Picture 4" descr="BlueskySunField_RGB.jpg                                        00BD59DEHomerG5                        BD59F8F7:"/>
            <p:cNvPicPr>
              <a:picLocks noChangeAspect="1" noChangeArrowheads="1"/>
            </p:cNvPicPr>
            <p:nvPr/>
          </p:nvPicPr>
          <p:blipFill>
            <a:blip r:embed="rId2" cstate="print"/>
            <a:srcRect r="21150" b="24994"/>
            <a:stretch>
              <a:fillRect/>
            </a:stretch>
          </p:blipFill>
          <p:spPr bwMode="auto">
            <a:xfrm>
              <a:off x="0" y="-27384"/>
              <a:ext cx="9144000" cy="1150938"/>
            </a:xfrm>
            <a:prstGeom prst="rect">
              <a:avLst/>
            </a:prstGeom>
            <a:noFill/>
            <a:ln w="9525">
              <a:noFill/>
              <a:miter lim="800000"/>
              <a:headEnd/>
              <a:tailEnd/>
            </a:ln>
          </p:spPr>
        </p:pic>
        <p:sp>
          <p:nvSpPr>
            <p:cNvPr id="25" name="Rectangle 10"/>
            <p:cNvSpPr>
              <a:spLocks noChangeArrowheads="1"/>
            </p:cNvSpPr>
            <p:nvPr userDrawn="1"/>
          </p:nvSpPr>
          <p:spPr bwMode="auto">
            <a:xfrm>
              <a:off x="0" y="-26194"/>
              <a:ext cx="9144000" cy="1150938"/>
            </a:xfrm>
            <a:prstGeom prst="rect">
              <a:avLst/>
            </a:prstGeom>
            <a:solidFill>
              <a:schemeClr val="accent1">
                <a:alpha val="25000"/>
              </a:schemeClr>
            </a:solidFill>
            <a:ln w="9525">
              <a:noFill/>
              <a:miter lim="800000"/>
              <a:headEnd/>
              <a:tailEnd/>
            </a:ln>
            <a:effectLst/>
          </p:spPr>
          <p:txBody>
            <a:bodyPr wrap="none" anchor="ctr"/>
            <a:lstStyle/>
            <a:p>
              <a:pPr fontAlgn="auto">
                <a:spcBef>
                  <a:spcPts val="0"/>
                </a:spcBef>
                <a:spcAft>
                  <a:spcPts val="0"/>
                </a:spcAft>
                <a:defRPr/>
              </a:pPr>
              <a:endParaRPr lang="en-US">
                <a:latin typeface="+mn-lt"/>
                <a:cs typeface="+mn-cs"/>
              </a:endParaRPr>
            </a:p>
          </p:txBody>
        </p:sp>
      </p:grpSp>
      <p:sp>
        <p:nvSpPr>
          <p:cNvPr id="2" name="Date Placeholder 3"/>
          <p:cNvSpPr>
            <a:spLocks noGrp="1"/>
          </p:cNvSpPr>
          <p:nvPr>
            <p:ph type="dt" sz="half" idx="10"/>
          </p:nvPr>
        </p:nvSpPr>
        <p:spPr/>
        <p:txBody>
          <a:bodyPr/>
          <a:lstStyle>
            <a:lvl1pPr>
              <a:defRPr/>
            </a:lvl1pPr>
          </a:lstStyle>
          <a:p>
            <a:pPr>
              <a:defRPr/>
            </a:pPr>
            <a:fld id="{3BD0080C-DCD3-4FD6-B14E-DF38C9B5D454}" type="datetimeFigureOut">
              <a:rPr lang="en-US"/>
              <a:pPr>
                <a:defRPr/>
              </a:pPr>
              <a:t>5/7/2013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8366E2F-EB91-493B-B6D7-96D3D77DD973}" type="slidenum">
              <a:rPr lang="en-US"/>
              <a:pPr>
                <a:defRPr/>
              </a:pPr>
              <a:t>‹#›</a:t>
            </a:fld>
            <a:endParaRPr lang="en-US"/>
          </a:p>
        </p:txBody>
      </p:sp>
      <p:sp>
        <p:nvSpPr>
          <p:cNvPr id="5" name="Rectangle 12"/>
          <p:cNvSpPr>
            <a:spLocks noChangeArrowheads="1"/>
          </p:cNvSpPr>
          <p:nvPr userDrawn="1"/>
        </p:nvSpPr>
        <p:spPr bwMode="auto">
          <a:xfrm>
            <a:off x="0" y="4912520"/>
            <a:ext cx="9144000" cy="230981"/>
          </a:xfrm>
          <a:prstGeom prst="rect">
            <a:avLst/>
          </a:prstGeom>
          <a:gradFill rotWithShape="1">
            <a:gsLst>
              <a:gs pos="0">
                <a:srgbClr val="4B76FF"/>
              </a:gs>
              <a:gs pos="100000">
                <a:srgbClr val="233776"/>
              </a:gs>
            </a:gsLst>
            <a:lin ang="0" scaled="1"/>
          </a:gradFill>
          <a:ln w="9525">
            <a:noFill/>
            <a:miter lim="800000"/>
            <a:headEnd/>
            <a:tailEnd/>
          </a:ln>
        </p:spPr>
        <p:txBody>
          <a:bodyPr wrap="none" anchor="ctr"/>
          <a:lstStyle/>
          <a:p>
            <a:endParaRPr lang="en-US" sz="1200" b="1">
              <a:latin typeface="Calibri"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BD0080C-DCD3-4FD6-B14E-DF38C9B5D454}" type="datetimeFigureOut">
              <a:rPr lang="en-US"/>
              <a:pPr>
                <a:defRPr/>
              </a:pPr>
              <a:t>5/7/2013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8366E2F-EB91-493B-B6D7-96D3D77DD973}" type="slidenum">
              <a:rPr lang="en-US"/>
              <a:pPr>
                <a:defRPr/>
              </a:pPr>
              <a:t>‹#›</a:t>
            </a:fld>
            <a:endParaRPr lang="en-US"/>
          </a:p>
        </p:txBody>
      </p:sp>
      <p:sp>
        <p:nvSpPr>
          <p:cNvPr id="5" name="Rectangle 12"/>
          <p:cNvSpPr>
            <a:spLocks noChangeArrowheads="1"/>
          </p:cNvSpPr>
          <p:nvPr userDrawn="1"/>
        </p:nvSpPr>
        <p:spPr bwMode="auto">
          <a:xfrm>
            <a:off x="0" y="4912520"/>
            <a:ext cx="9144000" cy="230981"/>
          </a:xfrm>
          <a:prstGeom prst="rect">
            <a:avLst/>
          </a:prstGeom>
          <a:gradFill rotWithShape="1">
            <a:gsLst>
              <a:gs pos="0">
                <a:srgbClr val="4B76FF"/>
              </a:gs>
              <a:gs pos="100000">
                <a:srgbClr val="233776"/>
              </a:gs>
            </a:gsLst>
            <a:lin ang="0" scaled="1"/>
          </a:gradFill>
          <a:ln w="9525">
            <a:noFill/>
            <a:miter lim="800000"/>
            <a:headEnd/>
            <a:tailEnd/>
          </a:ln>
        </p:spPr>
        <p:txBody>
          <a:bodyPr wrap="none" anchor="ctr"/>
          <a:lstStyle/>
          <a:p>
            <a:endParaRPr lang="en-US" sz="1200" b="1">
              <a:latin typeface="Calibri" pitchFamily="34" charset="0"/>
            </a:endParaRPr>
          </a:p>
        </p:txBody>
      </p:sp>
      <p:pic>
        <p:nvPicPr>
          <p:cNvPr id="6" name="Picture 7" descr="PCG_logo_FINAL_main_RGB_LARGE_72dpi"/>
          <p:cNvPicPr>
            <a:picLocks noChangeAspect="1" noChangeArrowheads="1"/>
          </p:cNvPicPr>
          <p:nvPr userDrawn="1"/>
        </p:nvPicPr>
        <p:blipFill>
          <a:blip r:embed="rId2" cstate="print"/>
          <a:srcRect/>
          <a:stretch>
            <a:fillRect/>
          </a:stretch>
        </p:blipFill>
        <p:spPr bwMode="auto">
          <a:xfrm>
            <a:off x="7956376" y="4207670"/>
            <a:ext cx="962198" cy="656035"/>
          </a:xfrm>
          <a:prstGeom prst="rect">
            <a:avLst/>
          </a:prstGeom>
          <a:noFill/>
          <a:ln w="9525">
            <a:noFill/>
            <a:miter lim="800000"/>
            <a:headEnd/>
            <a:tailEnd/>
          </a:ln>
        </p:spPr>
      </p:pic>
      <p:grpSp>
        <p:nvGrpSpPr>
          <p:cNvPr id="13" name="Group 12"/>
          <p:cNvGrpSpPr/>
          <p:nvPr userDrawn="1"/>
        </p:nvGrpSpPr>
        <p:grpSpPr>
          <a:xfrm>
            <a:off x="0" y="-20538"/>
            <a:ext cx="9144000" cy="864096"/>
            <a:chOff x="0" y="-27384"/>
            <a:chExt cx="9144000" cy="1152128"/>
          </a:xfrm>
        </p:grpSpPr>
        <p:pic>
          <p:nvPicPr>
            <p:cNvPr id="14" name="Picture 4" descr="BlueskySunField_RGB.jpg                                        00BD59DEHomerG5                        BD59F8F7:"/>
            <p:cNvPicPr>
              <a:picLocks noChangeAspect="1" noChangeArrowheads="1"/>
            </p:cNvPicPr>
            <p:nvPr/>
          </p:nvPicPr>
          <p:blipFill>
            <a:blip r:embed="rId3" cstate="print"/>
            <a:srcRect r="21150" b="24994"/>
            <a:stretch>
              <a:fillRect/>
            </a:stretch>
          </p:blipFill>
          <p:spPr bwMode="auto">
            <a:xfrm>
              <a:off x="0" y="-27384"/>
              <a:ext cx="9144000" cy="1150938"/>
            </a:xfrm>
            <a:prstGeom prst="rect">
              <a:avLst/>
            </a:prstGeom>
            <a:noFill/>
            <a:ln w="9525">
              <a:noFill/>
              <a:miter lim="800000"/>
              <a:headEnd/>
              <a:tailEnd/>
            </a:ln>
          </p:spPr>
        </p:pic>
        <p:sp>
          <p:nvSpPr>
            <p:cNvPr id="15" name="Rectangle 10"/>
            <p:cNvSpPr>
              <a:spLocks noChangeArrowheads="1"/>
            </p:cNvSpPr>
            <p:nvPr userDrawn="1"/>
          </p:nvSpPr>
          <p:spPr bwMode="auto">
            <a:xfrm>
              <a:off x="0" y="-26194"/>
              <a:ext cx="9144000" cy="1150938"/>
            </a:xfrm>
            <a:prstGeom prst="rect">
              <a:avLst/>
            </a:prstGeom>
            <a:solidFill>
              <a:schemeClr val="accent1">
                <a:alpha val="25000"/>
              </a:schemeClr>
            </a:solidFill>
            <a:ln w="9525">
              <a:noFill/>
              <a:miter lim="800000"/>
              <a:headEnd/>
              <a:tailEnd/>
            </a:ln>
            <a:effectLst/>
          </p:spPr>
          <p:txBody>
            <a:bodyPr wrap="none" anchor="ctr"/>
            <a:lstStyle/>
            <a:p>
              <a:pPr fontAlgn="auto">
                <a:spcBef>
                  <a:spcPts val="0"/>
                </a:spcBef>
                <a:spcAft>
                  <a:spcPts val="0"/>
                </a:spcAft>
                <a:defRPr/>
              </a:pPr>
              <a:endParaRPr lang="en-US">
                <a:latin typeface="+mn-lt"/>
                <a:cs typeface="+mn-cs"/>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059583"/>
            <a:ext cx="5111750" cy="35350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8262C55-9C2E-429A-9111-ECBFF28E6C93}" type="datetimeFigureOut">
              <a:rPr lang="en-US"/>
              <a:pPr>
                <a:defRPr/>
              </a:pPr>
              <a:t>5/7/2013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23A084F-2E53-43E1-BBDE-F7974AB16A02}" type="slidenum">
              <a:rPr lang="en-US"/>
              <a:pPr>
                <a:defRPr/>
              </a:pPr>
              <a:t>‹#›</a:t>
            </a:fld>
            <a:endParaRPr lang="en-US"/>
          </a:p>
        </p:txBody>
      </p:sp>
      <p:sp>
        <p:nvSpPr>
          <p:cNvPr id="8" name="Rectangle 12"/>
          <p:cNvSpPr>
            <a:spLocks noChangeArrowheads="1"/>
          </p:cNvSpPr>
          <p:nvPr userDrawn="1"/>
        </p:nvSpPr>
        <p:spPr bwMode="auto">
          <a:xfrm>
            <a:off x="0" y="4912520"/>
            <a:ext cx="9144000" cy="230981"/>
          </a:xfrm>
          <a:prstGeom prst="rect">
            <a:avLst/>
          </a:prstGeom>
          <a:gradFill rotWithShape="1">
            <a:gsLst>
              <a:gs pos="0">
                <a:srgbClr val="4B76FF"/>
              </a:gs>
              <a:gs pos="100000">
                <a:srgbClr val="233776"/>
              </a:gs>
            </a:gsLst>
            <a:lin ang="0" scaled="1"/>
          </a:gradFill>
          <a:ln w="9525">
            <a:noFill/>
            <a:miter lim="800000"/>
            <a:headEnd/>
            <a:tailEnd/>
          </a:ln>
        </p:spPr>
        <p:txBody>
          <a:bodyPr wrap="none" anchor="ctr"/>
          <a:lstStyle/>
          <a:p>
            <a:endParaRPr lang="en-US" sz="1200" b="1">
              <a:latin typeface="Calibri" pitchFamily="34" charset="0"/>
            </a:endParaRPr>
          </a:p>
        </p:txBody>
      </p:sp>
      <p:grpSp>
        <p:nvGrpSpPr>
          <p:cNvPr id="14" name="Group 13"/>
          <p:cNvGrpSpPr/>
          <p:nvPr userDrawn="1"/>
        </p:nvGrpSpPr>
        <p:grpSpPr>
          <a:xfrm>
            <a:off x="0" y="-20538"/>
            <a:ext cx="9144000" cy="864096"/>
            <a:chOff x="0" y="-27384"/>
            <a:chExt cx="9144000" cy="1152128"/>
          </a:xfrm>
        </p:grpSpPr>
        <p:pic>
          <p:nvPicPr>
            <p:cNvPr id="11" name="Picture 4" descr="BlueskySunField_RGB.jpg                                        00BD59DEHomerG5                        BD59F8F7:"/>
            <p:cNvPicPr>
              <a:picLocks noChangeAspect="1" noChangeArrowheads="1"/>
            </p:cNvPicPr>
            <p:nvPr/>
          </p:nvPicPr>
          <p:blipFill>
            <a:blip r:embed="rId2" cstate="print"/>
            <a:srcRect r="21150" b="24994"/>
            <a:stretch>
              <a:fillRect/>
            </a:stretch>
          </p:blipFill>
          <p:spPr bwMode="auto">
            <a:xfrm>
              <a:off x="0" y="-27384"/>
              <a:ext cx="9144000" cy="1150938"/>
            </a:xfrm>
            <a:prstGeom prst="rect">
              <a:avLst/>
            </a:prstGeom>
            <a:noFill/>
            <a:ln w="9525">
              <a:noFill/>
              <a:miter lim="800000"/>
              <a:headEnd/>
              <a:tailEnd/>
            </a:ln>
          </p:spPr>
        </p:pic>
        <p:sp>
          <p:nvSpPr>
            <p:cNvPr id="13" name="Rectangle 10"/>
            <p:cNvSpPr>
              <a:spLocks noChangeArrowheads="1"/>
            </p:cNvSpPr>
            <p:nvPr userDrawn="1"/>
          </p:nvSpPr>
          <p:spPr bwMode="auto">
            <a:xfrm>
              <a:off x="0" y="-26194"/>
              <a:ext cx="9144000" cy="1150938"/>
            </a:xfrm>
            <a:prstGeom prst="rect">
              <a:avLst/>
            </a:prstGeom>
            <a:solidFill>
              <a:schemeClr val="accent1">
                <a:alpha val="25000"/>
              </a:schemeClr>
            </a:solidFill>
            <a:ln w="9525">
              <a:noFill/>
              <a:miter lim="800000"/>
              <a:headEnd/>
              <a:tailEnd/>
            </a:ln>
            <a:effectLst/>
          </p:spPr>
          <p:txBody>
            <a:bodyPr wrap="none" anchor="ctr"/>
            <a:lstStyle/>
            <a:p>
              <a:pPr fontAlgn="auto">
                <a:spcBef>
                  <a:spcPts val="0"/>
                </a:spcBef>
                <a:spcAft>
                  <a:spcPts val="0"/>
                </a:spcAft>
                <a:defRPr/>
              </a:pPr>
              <a:endParaRPr lang="en-US">
                <a:latin typeface="+mn-lt"/>
                <a:cs typeface="+mn-cs"/>
              </a:endParaRPr>
            </a:p>
          </p:txBody>
        </p:sp>
      </p:grpSp>
      <p:pic>
        <p:nvPicPr>
          <p:cNvPr id="12" name="Picture 7" descr="PCG_logo_FINAL_main_RGB_LARGE_72dpi"/>
          <p:cNvPicPr>
            <a:picLocks noChangeAspect="1" noChangeArrowheads="1"/>
          </p:cNvPicPr>
          <p:nvPr userDrawn="1"/>
        </p:nvPicPr>
        <p:blipFill>
          <a:blip r:embed="rId3" cstate="print"/>
          <a:srcRect/>
          <a:stretch>
            <a:fillRect/>
          </a:stretch>
        </p:blipFill>
        <p:spPr bwMode="auto">
          <a:xfrm>
            <a:off x="7956376" y="4207670"/>
            <a:ext cx="962198" cy="656035"/>
          </a:xfrm>
          <a:prstGeom prst="rect">
            <a:avLst/>
          </a:prstGeom>
          <a:noFill/>
          <a:ln w="9525">
            <a:noFill/>
            <a:miter lim="800000"/>
            <a:headEnd/>
            <a:tailEnd/>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05978"/>
            <a:ext cx="82296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200151"/>
            <a:ext cx="8229600" cy="3394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87C5096F-7DEE-40CA-AC47-021F003F97FF}" type="datetimeFigureOut">
              <a:rPr lang="en-US"/>
              <a:pPr>
                <a:defRPr/>
              </a:pPr>
              <a:t>5/7/2013</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93EA053D-B8C1-4A23-B5C3-66115530D2E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60" r:id="rId8"/>
    <p:sldLayoutId id="2147483652" r:id="rId9"/>
    <p:sldLayoutId id="2147483651" r:id="rId10"/>
    <p:sldLayoutId id="2147483650" r:id="rId11"/>
    <p:sldLayoutId id="2147483649"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8.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hyperlink" Target="http://www.pcg.org.uk/cms/documents/01109%20PCG%20A4%2020PP%20BROCHURE%20SINGLE%20PAGES.pdf"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13" Type="http://schemas.openxmlformats.org/officeDocument/2006/relationships/image" Target="../media/image11.jpeg"/><Relationship Id="rId3" Type="http://schemas.openxmlformats.org/officeDocument/2006/relationships/image" Target="../media/image6.png"/><Relationship Id="rId7" Type="http://schemas.openxmlformats.org/officeDocument/2006/relationships/diagramColors" Target="../diagrams/colors2.xml"/><Relationship Id="rId12"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QuickStyle" Target="../diagrams/quickStyle2.xml"/><Relationship Id="rId11" Type="http://schemas.openxmlformats.org/officeDocument/2006/relationships/image" Target="../media/image9.jpeg"/><Relationship Id="rId5" Type="http://schemas.openxmlformats.org/officeDocument/2006/relationships/diagramLayout" Target="../diagrams/layout2.xml"/><Relationship Id="rId15" Type="http://schemas.openxmlformats.org/officeDocument/2006/relationships/image" Target="../media/image13.jpeg"/><Relationship Id="rId10" Type="http://schemas.openxmlformats.org/officeDocument/2006/relationships/image" Target="../media/image8.wmf"/><Relationship Id="rId4" Type="http://schemas.openxmlformats.org/officeDocument/2006/relationships/diagramData" Target="../diagrams/data2.xml"/><Relationship Id="rId9" Type="http://schemas.openxmlformats.org/officeDocument/2006/relationships/image" Target="../media/image7.jpeg"/><Relationship Id="rId14" Type="http://schemas.openxmlformats.org/officeDocument/2006/relationships/image" Target="../media/image12.jpeg"/></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Text Box 6"/>
          <p:cNvSpPr txBox="1">
            <a:spLocks noChangeArrowheads="1"/>
          </p:cNvSpPr>
          <p:nvPr/>
        </p:nvSpPr>
        <p:spPr bwMode="auto">
          <a:xfrm>
            <a:off x="0" y="2301481"/>
            <a:ext cx="9144000" cy="1015663"/>
          </a:xfrm>
          <a:prstGeom prst="rect">
            <a:avLst/>
          </a:prstGeom>
          <a:noFill/>
          <a:ln w="9525">
            <a:noFill/>
            <a:miter lim="800000"/>
            <a:headEnd/>
            <a:tailEnd/>
          </a:ln>
        </p:spPr>
        <p:txBody>
          <a:bodyPr>
            <a:spAutoFit/>
          </a:bodyPr>
          <a:lstStyle/>
          <a:p>
            <a:pPr algn="ctr"/>
            <a:r>
              <a:rPr lang="en-GB" sz="3000" b="1" dirty="0">
                <a:solidFill>
                  <a:srgbClr val="333399"/>
                </a:solidFill>
                <a:latin typeface="Verdana" pitchFamily="34" charset="0"/>
              </a:rPr>
              <a:t>PCG – Influence, representation and member services</a:t>
            </a:r>
            <a:endParaRPr lang="en-US" sz="3000" b="1" dirty="0">
              <a:solidFill>
                <a:srgbClr val="333399"/>
              </a:solidFill>
              <a:latin typeface="Verdana" pitchFamily="34" charset="0"/>
            </a:endParaRPr>
          </a:p>
        </p:txBody>
      </p:sp>
      <p:sp>
        <p:nvSpPr>
          <p:cNvPr id="15367" name="Rectangle 9"/>
          <p:cNvSpPr>
            <a:spLocks noChangeArrowheads="1"/>
          </p:cNvSpPr>
          <p:nvPr/>
        </p:nvSpPr>
        <p:spPr bwMode="auto">
          <a:xfrm>
            <a:off x="2916238" y="3543860"/>
            <a:ext cx="6227762" cy="1400383"/>
          </a:xfrm>
          <a:prstGeom prst="rect">
            <a:avLst/>
          </a:prstGeom>
          <a:noFill/>
          <a:ln w="9525">
            <a:noFill/>
            <a:miter lim="800000"/>
            <a:headEnd/>
            <a:tailEnd/>
          </a:ln>
        </p:spPr>
        <p:txBody>
          <a:bodyPr wrap="square">
            <a:spAutoFit/>
          </a:bodyPr>
          <a:lstStyle/>
          <a:p>
            <a:pPr>
              <a:spcBef>
                <a:spcPct val="50000"/>
              </a:spcBef>
            </a:pPr>
            <a:r>
              <a:rPr lang="en-GB" sz="2000" b="1" dirty="0" smtClean="0">
                <a:solidFill>
                  <a:srgbClr val="FF6600"/>
                </a:solidFill>
                <a:latin typeface="Verdana" pitchFamily="34" charset="0"/>
                <a:ea typeface="Verdana" pitchFamily="34" charset="0"/>
                <a:cs typeface="Verdana" pitchFamily="34" charset="0"/>
              </a:rPr>
              <a:t>John Brazier, Managing Director, PCG</a:t>
            </a:r>
          </a:p>
          <a:p>
            <a:pPr>
              <a:spcBef>
                <a:spcPct val="50000"/>
              </a:spcBef>
            </a:pPr>
            <a:endParaRPr lang="en-GB" sz="2000" b="1" dirty="0" smtClean="0">
              <a:solidFill>
                <a:srgbClr val="FF6600"/>
              </a:solidFill>
              <a:latin typeface="Verdana" pitchFamily="34" charset="0"/>
              <a:ea typeface="Verdana" pitchFamily="34" charset="0"/>
              <a:cs typeface="Verdana" pitchFamily="34" charset="0"/>
            </a:endParaRPr>
          </a:p>
          <a:p>
            <a:pPr>
              <a:spcBef>
                <a:spcPct val="50000"/>
              </a:spcBef>
            </a:pPr>
            <a:r>
              <a:rPr lang="en-GB" sz="1400" dirty="0" smtClean="0">
                <a:solidFill>
                  <a:srgbClr val="FF6600"/>
                </a:solidFill>
                <a:latin typeface="Verdana" pitchFamily="34" charset="0"/>
                <a:ea typeface="Verdana" pitchFamily="34" charset="0"/>
                <a:cs typeface="Verdana" pitchFamily="34" charset="0"/>
              </a:rPr>
              <a:t>European Medical Writers Association…Freelance Forum, Manchester, May 10, 2013</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5" name="Text Box 11"/>
          <p:cNvSpPr txBox="1">
            <a:spLocks noChangeArrowheads="1"/>
          </p:cNvSpPr>
          <p:nvPr/>
        </p:nvSpPr>
        <p:spPr bwMode="auto">
          <a:xfrm>
            <a:off x="262800" y="194401"/>
            <a:ext cx="8701088" cy="553998"/>
          </a:xfrm>
          <a:prstGeom prst="rect">
            <a:avLst/>
          </a:prstGeom>
          <a:noFill/>
          <a:ln w="9525">
            <a:noFill/>
            <a:miter lim="800000"/>
            <a:headEnd/>
            <a:tailEnd/>
          </a:ln>
        </p:spPr>
        <p:txBody>
          <a:bodyPr>
            <a:spAutoFit/>
          </a:bodyPr>
          <a:lstStyle/>
          <a:p>
            <a:pPr algn="ctr"/>
            <a:r>
              <a:rPr lang="en-GB" sz="3000" dirty="0">
                <a:solidFill>
                  <a:schemeClr val="bg1"/>
                </a:solidFill>
                <a:latin typeface="Verdana" pitchFamily="34" charset="0"/>
              </a:rPr>
              <a:t>PCG: The voice of freelancing</a:t>
            </a:r>
            <a:r>
              <a:rPr lang="en-GB" sz="3000" dirty="0">
                <a:solidFill>
                  <a:schemeClr val="bg1"/>
                </a:solidFill>
              </a:rPr>
              <a:t> </a:t>
            </a:r>
            <a:endParaRPr lang="en-US" sz="3000" dirty="0">
              <a:solidFill>
                <a:schemeClr val="bg1"/>
              </a:solidFill>
            </a:endParaRPr>
          </a:p>
        </p:txBody>
      </p:sp>
      <p:sp>
        <p:nvSpPr>
          <p:cNvPr id="12" name="Rectangle 11"/>
          <p:cNvSpPr/>
          <p:nvPr/>
        </p:nvSpPr>
        <p:spPr>
          <a:xfrm>
            <a:off x="1476375" y="1437086"/>
            <a:ext cx="2374900" cy="9191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100" b="1" dirty="0">
                <a:latin typeface="Verdana" pitchFamily="34" charset="0"/>
                <a:ea typeface="Verdana" pitchFamily="34" charset="0"/>
                <a:cs typeface="Verdana" pitchFamily="34" charset="0"/>
              </a:rPr>
              <a:t>Independent </a:t>
            </a:r>
          </a:p>
          <a:p>
            <a:pPr algn="ctr">
              <a:defRPr/>
            </a:pPr>
            <a:r>
              <a:rPr lang="en-GB" sz="1100" b="1" dirty="0">
                <a:latin typeface="Verdana" pitchFamily="34" charset="0"/>
                <a:ea typeface="Verdana" pitchFamily="34" charset="0"/>
                <a:cs typeface="Verdana" pitchFamily="34" charset="0"/>
              </a:rPr>
              <a:t>Professionals</a:t>
            </a:r>
            <a:endParaRPr lang="en-US" sz="1100" b="1" dirty="0">
              <a:latin typeface="Verdana" pitchFamily="34" charset="0"/>
              <a:ea typeface="Verdana" pitchFamily="34" charset="0"/>
              <a:cs typeface="Verdana" pitchFamily="34" charset="0"/>
            </a:endParaRPr>
          </a:p>
        </p:txBody>
      </p:sp>
      <p:sp>
        <p:nvSpPr>
          <p:cNvPr id="14" name="Rectangle 13"/>
          <p:cNvSpPr/>
          <p:nvPr/>
        </p:nvSpPr>
        <p:spPr>
          <a:xfrm>
            <a:off x="3276600" y="844155"/>
            <a:ext cx="2374900" cy="9167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100" b="1" dirty="0">
                <a:latin typeface="Verdana" pitchFamily="34" charset="0"/>
                <a:ea typeface="Verdana" pitchFamily="34" charset="0"/>
                <a:cs typeface="Verdana" pitchFamily="34" charset="0"/>
              </a:rPr>
              <a:t>Independents</a:t>
            </a:r>
            <a:endParaRPr lang="en-US" sz="1100" b="1" dirty="0">
              <a:latin typeface="Verdana" pitchFamily="34" charset="0"/>
              <a:ea typeface="Verdana" pitchFamily="34" charset="0"/>
              <a:cs typeface="Verdana" pitchFamily="34" charset="0"/>
            </a:endParaRPr>
          </a:p>
        </p:txBody>
      </p:sp>
      <p:sp>
        <p:nvSpPr>
          <p:cNvPr id="35850" name="TextBox 15"/>
          <p:cNvSpPr txBox="1">
            <a:spLocks noChangeArrowheads="1"/>
          </p:cNvSpPr>
          <p:nvPr/>
        </p:nvSpPr>
        <p:spPr bwMode="auto">
          <a:xfrm>
            <a:off x="179512" y="2177442"/>
            <a:ext cx="8243887" cy="2410532"/>
          </a:xfrm>
          <a:prstGeom prst="rect">
            <a:avLst/>
          </a:prstGeom>
          <a:noFill/>
          <a:ln w="9525">
            <a:noFill/>
            <a:miter lim="800000"/>
            <a:headEnd/>
            <a:tailEnd/>
          </a:ln>
        </p:spPr>
        <p:txBody>
          <a:bodyPr>
            <a:spAutoFit/>
          </a:bodyPr>
          <a:lstStyle/>
          <a:p>
            <a:pPr marL="742950" lvl="1" indent="-285750">
              <a:lnSpc>
                <a:spcPct val="110000"/>
              </a:lnSpc>
              <a:spcBef>
                <a:spcPts val="1000"/>
              </a:spcBef>
              <a:spcAft>
                <a:spcPts val="1000"/>
              </a:spcAft>
              <a:buClr>
                <a:srgbClr val="E46C0A"/>
              </a:buClr>
              <a:buFont typeface="Wingdings" pitchFamily="2" charset="2"/>
              <a:buChar char=""/>
            </a:pPr>
            <a:r>
              <a:rPr lang="en-GB" dirty="0">
                <a:latin typeface="Verdana" pitchFamily="34" charset="0"/>
              </a:rPr>
              <a:t>PCG is a not for profit association representing and supporting UK freelancers, contractors and </a:t>
            </a:r>
            <a:r>
              <a:rPr lang="en-GB" dirty="0" smtClean="0">
                <a:latin typeface="Verdana" pitchFamily="34" charset="0"/>
              </a:rPr>
              <a:t>consultants</a:t>
            </a:r>
            <a:endParaRPr lang="en-GB" dirty="0">
              <a:latin typeface="Verdana" pitchFamily="34" charset="0"/>
            </a:endParaRPr>
          </a:p>
          <a:p>
            <a:pPr marL="742950" lvl="1" indent="-285750">
              <a:lnSpc>
                <a:spcPct val="110000"/>
              </a:lnSpc>
              <a:spcBef>
                <a:spcPts val="1000"/>
              </a:spcBef>
              <a:spcAft>
                <a:spcPts val="1000"/>
              </a:spcAft>
              <a:buClr>
                <a:srgbClr val="E46C0A"/>
              </a:buClr>
              <a:buFont typeface="Wingdings" pitchFamily="2" charset="2"/>
              <a:buChar char=""/>
            </a:pPr>
            <a:r>
              <a:rPr lang="en-GB" dirty="0">
                <a:latin typeface="Verdana" pitchFamily="34" charset="0"/>
              </a:rPr>
              <a:t>We have 21,200 members – represented by a Board of Directors, a Consultative Council and executive team of </a:t>
            </a:r>
            <a:r>
              <a:rPr lang="en-GB" dirty="0" smtClean="0">
                <a:latin typeface="Verdana" pitchFamily="34" charset="0"/>
              </a:rPr>
              <a:t>19</a:t>
            </a:r>
            <a:endParaRPr lang="en-GB" dirty="0">
              <a:latin typeface="Verdana" pitchFamily="34" charset="0"/>
            </a:endParaRPr>
          </a:p>
          <a:p>
            <a:pPr marL="742950" lvl="1" indent="-285750">
              <a:lnSpc>
                <a:spcPct val="110000"/>
              </a:lnSpc>
              <a:spcBef>
                <a:spcPts val="1000"/>
              </a:spcBef>
              <a:spcAft>
                <a:spcPts val="1000"/>
              </a:spcAft>
              <a:buClr>
                <a:srgbClr val="E46C0A"/>
              </a:buClr>
              <a:buFont typeface="Wingdings" pitchFamily="2" charset="2"/>
              <a:buChar char=""/>
            </a:pPr>
            <a:r>
              <a:rPr lang="en-GB" dirty="0">
                <a:latin typeface="Verdana" pitchFamily="34" charset="0"/>
              </a:rPr>
              <a:t>We support our members by providing commercial advice and services, and lobbying on their </a:t>
            </a:r>
            <a:r>
              <a:rPr lang="en-GB" dirty="0" smtClean="0">
                <a:latin typeface="Verdana" pitchFamily="34" charset="0"/>
              </a:rPr>
              <a:t>behalf</a:t>
            </a:r>
            <a:endParaRPr lang="en-GB" dirty="0"/>
          </a:p>
        </p:txBody>
      </p:sp>
      <p:pic>
        <p:nvPicPr>
          <p:cNvPr id="35851" name="Picture 3"/>
          <p:cNvPicPr>
            <a:picLocks noChangeAspect="1" noChangeArrowheads="1"/>
          </p:cNvPicPr>
          <p:nvPr/>
        </p:nvPicPr>
        <p:blipFill>
          <a:blip r:embed="rId3" cstate="print"/>
          <a:srcRect b="17241"/>
          <a:stretch>
            <a:fillRect/>
          </a:stretch>
        </p:blipFill>
        <p:spPr bwMode="auto">
          <a:xfrm>
            <a:off x="1331643" y="897564"/>
            <a:ext cx="6408709" cy="129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8"/>
          <p:cNvSpPr>
            <a:spLocks noGrp="1" noChangeArrowheads="1"/>
          </p:cNvSpPr>
          <p:nvPr>
            <p:ph type="body" idx="4294967295"/>
          </p:nvPr>
        </p:nvSpPr>
        <p:spPr>
          <a:xfrm>
            <a:off x="180478" y="950400"/>
            <a:ext cx="8135938" cy="3619572"/>
          </a:xfrm>
        </p:spPr>
        <p:txBody>
          <a:bodyPr/>
          <a:lstStyle/>
          <a:p>
            <a:pPr lvl="1" eaLnBrk="1" hangingPunct="1">
              <a:lnSpc>
                <a:spcPct val="110000"/>
              </a:lnSpc>
              <a:spcBef>
                <a:spcPts val="1000"/>
              </a:spcBef>
              <a:spcAft>
                <a:spcPts val="1000"/>
              </a:spcAft>
              <a:buClr>
                <a:srgbClr val="E46C0A"/>
              </a:buClr>
              <a:buFont typeface="Wingdings" pitchFamily="2" charset="2"/>
              <a:buChar char=""/>
            </a:pPr>
            <a:r>
              <a:rPr lang="en-GB" sz="1800" dirty="0" smtClean="0">
                <a:latin typeface="Verdana" pitchFamily="34" charset="0"/>
              </a:rPr>
              <a:t>Typically highly skilled knowledge workers </a:t>
            </a:r>
          </a:p>
          <a:p>
            <a:pPr lvl="1" eaLnBrk="1" hangingPunct="1">
              <a:lnSpc>
                <a:spcPct val="110000"/>
              </a:lnSpc>
              <a:spcBef>
                <a:spcPts val="1000"/>
              </a:spcBef>
              <a:spcAft>
                <a:spcPts val="1000"/>
              </a:spcAft>
              <a:buClr>
                <a:srgbClr val="E46C0A"/>
              </a:buClr>
              <a:buFont typeface="Wingdings" pitchFamily="2" charset="2"/>
              <a:buChar char=""/>
            </a:pPr>
            <a:r>
              <a:rPr lang="en-GB" sz="1800" dirty="0" smtClean="0">
                <a:latin typeface="Verdana" pitchFamily="34" charset="0"/>
              </a:rPr>
              <a:t>A real mix of skills: IT, Project Management, Engineering, Creative, Interims, industrial specialists</a:t>
            </a:r>
          </a:p>
          <a:p>
            <a:pPr lvl="1" eaLnBrk="1" hangingPunct="1">
              <a:lnSpc>
                <a:spcPct val="110000"/>
              </a:lnSpc>
              <a:spcBef>
                <a:spcPts val="1000"/>
              </a:spcBef>
              <a:spcAft>
                <a:spcPts val="1000"/>
              </a:spcAft>
              <a:buClr>
                <a:srgbClr val="E46C0A"/>
              </a:buClr>
              <a:buFont typeface="Wingdings" pitchFamily="2" charset="2"/>
              <a:buChar char=""/>
            </a:pPr>
            <a:r>
              <a:rPr lang="en-GB" sz="1800" dirty="0" smtClean="0">
                <a:latin typeface="Verdana" pitchFamily="34" charset="0"/>
              </a:rPr>
              <a:t>One unifying factor is the way they work- independently</a:t>
            </a:r>
          </a:p>
          <a:p>
            <a:pPr lvl="1" eaLnBrk="1" hangingPunct="1">
              <a:lnSpc>
                <a:spcPct val="110000"/>
              </a:lnSpc>
              <a:spcBef>
                <a:spcPts val="1000"/>
              </a:spcBef>
              <a:spcAft>
                <a:spcPts val="1000"/>
              </a:spcAft>
              <a:buClr>
                <a:srgbClr val="E46C0A"/>
              </a:buClr>
              <a:buFont typeface="Wingdings" pitchFamily="2" charset="2"/>
              <a:buChar char=""/>
            </a:pPr>
            <a:r>
              <a:rPr lang="en-GB" sz="1800" dirty="0" smtClean="0">
                <a:latin typeface="Verdana" pitchFamily="34" charset="0"/>
              </a:rPr>
              <a:t>Not employees or employers, but small businesses in their own right supplying skills and services to other businesses</a:t>
            </a:r>
          </a:p>
          <a:p>
            <a:pPr lvl="1" eaLnBrk="1" hangingPunct="1">
              <a:lnSpc>
                <a:spcPct val="110000"/>
              </a:lnSpc>
              <a:spcBef>
                <a:spcPts val="1000"/>
              </a:spcBef>
              <a:spcAft>
                <a:spcPts val="1000"/>
              </a:spcAft>
              <a:buClr>
                <a:srgbClr val="E46C0A"/>
              </a:buClr>
              <a:buFont typeface="Wingdings" pitchFamily="2" charset="2"/>
              <a:buChar char=""/>
            </a:pPr>
            <a:r>
              <a:rPr lang="en-GB" sz="1800" dirty="0" smtClean="0">
                <a:latin typeface="Verdana" pitchFamily="34" charset="0"/>
              </a:rPr>
              <a:t>Our members are the smallest of small businesses: We are “</a:t>
            </a:r>
            <a:r>
              <a:rPr lang="en-GB" sz="1800" dirty="0" err="1" smtClean="0">
                <a:latin typeface="Verdana" pitchFamily="34" charset="0"/>
              </a:rPr>
              <a:t>nano</a:t>
            </a:r>
            <a:r>
              <a:rPr lang="en-GB" sz="1800" dirty="0" smtClean="0">
                <a:latin typeface="Verdana" pitchFamily="34" charset="0"/>
              </a:rPr>
              <a:t>-businesses”? </a:t>
            </a:r>
          </a:p>
          <a:p>
            <a:pPr lvl="1" eaLnBrk="1" hangingPunct="1">
              <a:lnSpc>
                <a:spcPct val="110000"/>
              </a:lnSpc>
              <a:spcBef>
                <a:spcPts val="1000"/>
              </a:spcBef>
              <a:spcAft>
                <a:spcPts val="1000"/>
              </a:spcAft>
              <a:buFont typeface="Arial" charset="0"/>
              <a:buNone/>
            </a:pPr>
            <a:endParaRPr lang="en-GB" sz="1800" dirty="0" smtClean="0"/>
          </a:p>
          <a:p>
            <a:pPr algn="r" eaLnBrk="1" hangingPunct="1">
              <a:lnSpc>
                <a:spcPct val="80000"/>
              </a:lnSpc>
              <a:spcBef>
                <a:spcPts val="1000"/>
              </a:spcBef>
              <a:spcAft>
                <a:spcPts val="1000"/>
              </a:spcAft>
              <a:buFontTx/>
              <a:buNone/>
            </a:pPr>
            <a:endParaRPr lang="en-US" sz="1800" dirty="0" smtClean="0">
              <a:latin typeface="Verdana" pitchFamily="34" charset="0"/>
            </a:endParaRPr>
          </a:p>
        </p:txBody>
      </p:sp>
      <p:sp>
        <p:nvSpPr>
          <p:cNvPr id="37894" name="Text Box 11"/>
          <p:cNvSpPr txBox="1">
            <a:spLocks noChangeArrowheads="1"/>
          </p:cNvSpPr>
          <p:nvPr/>
        </p:nvSpPr>
        <p:spPr bwMode="auto">
          <a:xfrm>
            <a:off x="259200" y="197101"/>
            <a:ext cx="8701088" cy="553998"/>
          </a:xfrm>
          <a:prstGeom prst="rect">
            <a:avLst/>
          </a:prstGeom>
          <a:noFill/>
          <a:ln w="9525">
            <a:noFill/>
            <a:miter lim="800000"/>
            <a:headEnd/>
            <a:tailEnd/>
          </a:ln>
        </p:spPr>
        <p:txBody>
          <a:bodyPr>
            <a:spAutoFit/>
          </a:bodyPr>
          <a:lstStyle/>
          <a:p>
            <a:pPr algn="ctr"/>
            <a:r>
              <a:rPr lang="en-GB" sz="3000" dirty="0">
                <a:solidFill>
                  <a:schemeClr val="bg1"/>
                </a:solidFill>
                <a:latin typeface="Verdana" pitchFamily="34" charset="0"/>
              </a:rPr>
              <a:t>Who does PCG represent?</a:t>
            </a:r>
            <a:endParaRPr lang="en-US" sz="3000" dirty="0">
              <a:solidFill>
                <a:schemeClr val="bg1"/>
              </a:solidFill>
              <a:latin typeface="Verdana"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8"/>
          <p:cNvSpPr>
            <a:spLocks noGrp="1" noChangeArrowheads="1"/>
          </p:cNvSpPr>
          <p:nvPr>
            <p:ph type="body" sz="half" idx="2"/>
          </p:nvPr>
        </p:nvSpPr>
        <p:spPr>
          <a:xfrm>
            <a:off x="323528" y="950400"/>
            <a:ext cx="4392488" cy="3619572"/>
          </a:xfrm>
        </p:spPr>
        <p:txBody>
          <a:bodyPr/>
          <a:lstStyle/>
          <a:p>
            <a:pPr marL="285750" indent="-285750" eaLnBrk="1" hangingPunct="1">
              <a:spcBef>
                <a:spcPts val="0"/>
              </a:spcBef>
              <a:spcAft>
                <a:spcPts val="1000"/>
              </a:spcAft>
              <a:buClr>
                <a:srgbClr val="E46C0A"/>
              </a:buClr>
              <a:buFont typeface="Wingdings" pitchFamily="2" charset="2"/>
              <a:buChar char=""/>
            </a:pPr>
            <a:r>
              <a:rPr lang="en-GB" sz="1800" dirty="0" smtClean="0">
                <a:latin typeface="Verdana" pitchFamily="34" charset="0"/>
              </a:rPr>
              <a:t>Often featured on national media</a:t>
            </a:r>
          </a:p>
          <a:p>
            <a:pPr marL="285750" indent="-285750" eaLnBrk="1" hangingPunct="1">
              <a:spcBef>
                <a:spcPts val="0"/>
              </a:spcBef>
              <a:spcAft>
                <a:spcPts val="1000"/>
              </a:spcAft>
              <a:buClr>
                <a:srgbClr val="E46C0A"/>
              </a:buClr>
              <a:buFont typeface="Wingdings" pitchFamily="2" charset="2"/>
              <a:buChar char=""/>
            </a:pPr>
            <a:r>
              <a:rPr lang="en-GB" sz="1800" dirty="0" smtClean="0">
                <a:latin typeface="Verdana" pitchFamily="34" charset="0"/>
              </a:rPr>
              <a:t>Work closely with Government, MPs and Opposition. [Security Clearance, ICT policy, AWR etc]</a:t>
            </a:r>
          </a:p>
          <a:p>
            <a:pPr marL="285750" indent="-285750" eaLnBrk="1" hangingPunct="1">
              <a:spcBef>
                <a:spcPts val="0"/>
              </a:spcBef>
              <a:spcAft>
                <a:spcPts val="1000"/>
              </a:spcAft>
              <a:buClr>
                <a:srgbClr val="E46C0A"/>
              </a:buClr>
              <a:buFont typeface="Wingdings" pitchFamily="2" charset="2"/>
              <a:buChar char=""/>
            </a:pPr>
            <a:r>
              <a:rPr lang="en-GB" sz="1800" dirty="0" smtClean="0">
                <a:latin typeface="Verdana" pitchFamily="34" charset="0"/>
              </a:rPr>
              <a:t>Conduct research with leading pollsters, </a:t>
            </a:r>
            <a:r>
              <a:rPr lang="en-GB" sz="1800" dirty="0" err="1" smtClean="0">
                <a:latin typeface="Verdana" pitchFamily="34" charset="0"/>
              </a:rPr>
              <a:t>ComRes</a:t>
            </a:r>
            <a:r>
              <a:rPr lang="en-GB" sz="1800" dirty="0" smtClean="0">
                <a:latin typeface="Verdana" pitchFamily="34" charset="0"/>
              </a:rPr>
              <a:t> and academics- </a:t>
            </a:r>
            <a:r>
              <a:rPr lang="en-GB" sz="1800" dirty="0" err="1" smtClean="0">
                <a:latin typeface="Verdana" pitchFamily="34" charset="0"/>
              </a:rPr>
              <a:t>Cranfield</a:t>
            </a:r>
            <a:r>
              <a:rPr lang="en-GB" sz="1800" dirty="0" smtClean="0">
                <a:latin typeface="Verdana" pitchFamily="34" charset="0"/>
              </a:rPr>
              <a:t>/Kingston University</a:t>
            </a:r>
          </a:p>
          <a:p>
            <a:pPr marL="285750" indent="-285750" eaLnBrk="1" hangingPunct="1">
              <a:spcBef>
                <a:spcPts val="0"/>
              </a:spcBef>
              <a:spcAft>
                <a:spcPts val="1000"/>
              </a:spcAft>
              <a:buClr>
                <a:srgbClr val="E46C0A"/>
              </a:buClr>
              <a:buFont typeface="Wingdings" pitchFamily="2" charset="2"/>
              <a:buChar char=""/>
            </a:pPr>
            <a:r>
              <a:rPr lang="en-GB" sz="1800" dirty="0" smtClean="0">
                <a:latin typeface="Verdana" pitchFamily="34" charset="0"/>
              </a:rPr>
              <a:t>Work to influence policymakers in Brussels and beyond</a:t>
            </a:r>
          </a:p>
          <a:p>
            <a:pPr marL="285750" indent="-285750" eaLnBrk="1" hangingPunct="1">
              <a:spcBef>
                <a:spcPts val="0"/>
              </a:spcBef>
              <a:spcAft>
                <a:spcPts val="1000"/>
              </a:spcAft>
              <a:buClr>
                <a:srgbClr val="E46C0A"/>
              </a:buClr>
              <a:buFont typeface="Wingdings" pitchFamily="2" charset="2"/>
              <a:buChar char=""/>
            </a:pPr>
            <a:r>
              <a:rPr lang="en-GB" sz="1800" dirty="0" smtClean="0">
                <a:latin typeface="Verdana" pitchFamily="34" charset="0"/>
              </a:rPr>
              <a:t>REC/</a:t>
            </a:r>
            <a:r>
              <a:rPr lang="en-GB" sz="1800" dirty="0" err="1" smtClean="0">
                <a:latin typeface="Verdana" pitchFamily="34" charset="0"/>
              </a:rPr>
              <a:t>APSCo</a:t>
            </a:r>
            <a:r>
              <a:rPr lang="en-GB" sz="1800" dirty="0" smtClean="0">
                <a:latin typeface="Verdana" pitchFamily="34" charset="0"/>
              </a:rPr>
              <a:t>/CBI link</a:t>
            </a:r>
            <a:endParaRPr lang="en-GB" sz="1800" dirty="0" smtClean="0"/>
          </a:p>
          <a:p>
            <a:pPr algn="r" eaLnBrk="1" hangingPunct="1">
              <a:spcBef>
                <a:spcPts val="0"/>
              </a:spcBef>
              <a:spcAft>
                <a:spcPts val="1000"/>
              </a:spcAft>
              <a:buFontTx/>
              <a:buNone/>
            </a:pPr>
            <a:endParaRPr lang="en-US" dirty="0" smtClean="0">
              <a:latin typeface="Verdana" pitchFamily="34" charset="0"/>
            </a:endParaRPr>
          </a:p>
        </p:txBody>
      </p:sp>
      <p:sp>
        <p:nvSpPr>
          <p:cNvPr id="39942" name="Text Box 11"/>
          <p:cNvSpPr txBox="1">
            <a:spLocks noChangeArrowheads="1"/>
          </p:cNvSpPr>
          <p:nvPr/>
        </p:nvSpPr>
        <p:spPr bwMode="auto">
          <a:xfrm>
            <a:off x="259200" y="197101"/>
            <a:ext cx="8701088" cy="553998"/>
          </a:xfrm>
          <a:prstGeom prst="rect">
            <a:avLst/>
          </a:prstGeom>
          <a:noFill/>
          <a:ln w="9525">
            <a:noFill/>
            <a:miter lim="800000"/>
            <a:headEnd/>
            <a:tailEnd/>
          </a:ln>
        </p:spPr>
        <p:txBody>
          <a:bodyPr>
            <a:spAutoFit/>
          </a:bodyPr>
          <a:lstStyle/>
          <a:p>
            <a:pPr algn="ctr"/>
            <a:r>
              <a:rPr lang="en-GB" sz="3000" dirty="0">
                <a:solidFill>
                  <a:schemeClr val="bg1"/>
                </a:solidFill>
                <a:latin typeface="Verdana" pitchFamily="34" charset="0"/>
              </a:rPr>
              <a:t>PCG – The voice of freelancing</a:t>
            </a:r>
            <a:endParaRPr lang="en-US" sz="3000" dirty="0">
              <a:solidFill>
                <a:schemeClr val="bg1"/>
              </a:solidFill>
              <a:latin typeface="Verdana" pitchFamily="34" charset="0"/>
            </a:endParaRPr>
          </a:p>
        </p:txBody>
      </p:sp>
      <p:pic>
        <p:nvPicPr>
          <p:cNvPr id="39944" name="Picture 2"/>
          <p:cNvPicPr>
            <a:picLocks noChangeAspect="1" noChangeArrowheads="1"/>
          </p:cNvPicPr>
          <p:nvPr/>
        </p:nvPicPr>
        <p:blipFill>
          <a:blip r:embed="rId2" cstate="print"/>
          <a:srcRect/>
          <a:stretch>
            <a:fillRect/>
          </a:stretch>
        </p:blipFill>
        <p:spPr bwMode="auto">
          <a:xfrm>
            <a:off x="4859341" y="951310"/>
            <a:ext cx="4105275" cy="32406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5" name="Text Box 11"/>
          <p:cNvSpPr txBox="1">
            <a:spLocks noChangeArrowheads="1"/>
          </p:cNvSpPr>
          <p:nvPr/>
        </p:nvSpPr>
        <p:spPr bwMode="auto">
          <a:xfrm>
            <a:off x="259200" y="197101"/>
            <a:ext cx="8701088" cy="553998"/>
          </a:xfrm>
          <a:prstGeom prst="rect">
            <a:avLst/>
          </a:prstGeom>
          <a:noFill/>
          <a:ln w="9525">
            <a:noFill/>
            <a:miter lim="800000"/>
            <a:headEnd/>
            <a:tailEnd/>
          </a:ln>
        </p:spPr>
        <p:txBody>
          <a:bodyPr>
            <a:spAutoFit/>
          </a:bodyPr>
          <a:lstStyle/>
          <a:p>
            <a:pPr algn="ctr"/>
            <a:r>
              <a:rPr lang="en-GB" sz="3000" dirty="0">
                <a:solidFill>
                  <a:schemeClr val="bg1"/>
                </a:solidFill>
                <a:latin typeface="Verdana" pitchFamily="34" charset="0"/>
              </a:rPr>
              <a:t>The value of freelancers</a:t>
            </a:r>
            <a:endParaRPr lang="en-US" sz="3000" dirty="0">
              <a:solidFill>
                <a:schemeClr val="bg1"/>
              </a:solidFill>
              <a:latin typeface="Verdana" pitchFamily="34" charset="0"/>
            </a:endParaRPr>
          </a:p>
        </p:txBody>
      </p:sp>
      <p:sp>
        <p:nvSpPr>
          <p:cNvPr id="14" name="Rectangle 13"/>
          <p:cNvSpPr/>
          <p:nvPr/>
        </p:nvSpPr>
        <p:spPr>
          <a:xfrm>
            <a:off x="3276600" y="844153"/>
            <a:ext cx="2374900" cy="9179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100" b="1" dirty="0">
                <a:latin typeface="Verdana" pitchFamily="34" charset="0"/>
                <a:ea typeface="Verdana" pitchFamily="34" charset="0"/>
                <a:cs typeface="Verdana" pitchFamily="34" charset="0"/>
              </a:rPr>
              <a:t>Independents</a:t>
            </a:r>
            <a:endParaRPr lang="en-US" sz="1100" b="1" dirty="0">
              <a:latin typeface="Verdana" pitchFamily="34" charset="0"/>
              <a:ea typeface="Verdana" pitchFamily="34" charset="0"/>
              <a:cs typeface="Verdana" pitchFamily="34" charset="0"/>
            </a:endParaRPr>
          </a:p>
        </p:txBody>
      </p:sp>
      <p:sp>
        <p:nvSpPr>
          <p:cNvPr id="40968" name="Text Box 6"/>
          <p:cNvSpPr txBox="1">
            <a:spLocks noChangeArrowheads="1"/>
          </p:cNvSpPr>
          <p:nvPr/>
        </p:nvSpPr>
        <p:spPr bwMode="auto">
          <a:xfrm>
            <a:off x="1547816" y="1924051"/>
            <a:ext cx="6562725" cy="769441"/>
          </a:xfrm>
          <a:prstGeom prst="rect">
            <a:avLst/>
          </a:prstGeom>
          <a:noFill/>
          <a:ln w="9525">
            <a:noFill/>
            <a:miter lim="800000"/>
            <a:headEnd/>
            <a:tailEnd/>
          </a:ln>
        </p:spPr>
        <p:txBody>
          <a:bodyPr>
            <a:spAutoFit/>
          </a:bodyPr>
          <a:lstStyle/>
          <a:p>
            <a:pPr algn="ctr"/>
            <a:endParaRPr lang="en-US" sz="4400">
              <a:solidFill>
                <a:srgbClr val="0070C0"/>
              </a:solidFill>
            </a:endParaRPr>
          </a:p>
        </p:txBody>
      </p:sp>
      <p:sp>
        <p:nvSpPr>
          <p:cNvPr id="40969" name="Rectangle 8"/>
          <p:cNvSpPr txBox="1">
            <a:spLocks noChangeArrowheads="1"/>
          </p:cNvSpPr>
          <p:nvPr/>
        </p:nvSpPr>
        <p:spPr bwMode="auto">
          <a:xfrm>
            <a:off x="323850" y="951311"/>
            <a:ext cx="8478838" cy="3469481"/>
          </a:xfrm>
          <a:prstGeom prst="rect">
            <a:avLst/>
          </a:prstGeom>
          <a:noFill/>
          <a:ln w="9525">
            <a:noFill/>
            <a:miter lim="800000"/>
            <a:headEnd/>
            <a:tailEnd/>
          </a:ln>
        </p:spPr>
        <p:txBody>
          <a:bodyPr/>
          <a:lstStyle/>
          <a:p>
            <a:pPr marL="285750">
              <a:spcBef>
                <a:spcPts val="1600"/>
              </a:spcBef>
              <a:spcAft>
                <a:spcPts val="1600"/>
              </a:spcAft>
              <a:buClr>
                <a:srgbClr val="E46C0A"/>
              </a:buClr>
            </a:pPr>
            <a:r>
              <a:rPr lang="en-GB" dirty="0" smtClean="0">
                <a:latin typeface="Verdana" pitchFamily="34" charset="0"/>
              </a:rPr>
              <a:t>New </a:t>
            </a:r>
            <a:r>
              <a:rPr lang="en-GB" dirty="0">
                <a:latin typeface="Verdana" pitchFamily="34" charset="0"/>
              </a:rPr>
              <a:t>research from </a:t>
            </a:r>
            <a:r>
              <a:rPr lang="en-GB" dirty="0" err="1">
                <a:latin typeface="Verdana" pitchFamily="34" charset="0"/>
              </a:rPr>
              <a:t>Cranfield</a:t>
            </a:r>
            <a:r>
              <a:rPr lang="en-GB" dirty="0">
                <a:latin typeface="Verdana" pitchFamily="34" charset="0"/>
              </a:rPr>
              <a:t> School of Management demonstrates that freelancers play important roles in adding value to the modern UK economy:</a:t>
            </a:r>
          </a:p>
          <a:p>
            <a:pPr marL="742950" lvl="2" indent="-285750">
              <a:spcBef>
                <a:spcPts val="1000"/>
              </a:spcBef>
              <a:spcAft>
                <a:spcPts val="1000"/>
              </a:spcAft>
              <a:buClr>
                <a:srgbClr val="E46C0A"/>
              </a:buClr>
              <a:buFont typeface="Wingdings" pitchFamily="2" charset="2"/>
              <a:buChar char=""/>
            </a:pPr>
            <a:r>
              <a:rPr lang="en-GB" dirty="0">
                <a:latin typeface="Verdana" pitchFamily="34" charset="0"/>
                <a:cs typeface="+mn-cs"/>
              </a:rPr>
              <a:t>Unlocking Creative Potential</a:t>
            </a:r>
          </a:p>
          <a:p>
            <a:pPr marL="742950" lvl="2" indent="-285750">
              <a:spcBef>
                <a:spcPts val="1000"/>
              </a:spcBef>
              <a:spcAft>
                <a:spcPts val="1000"/>
              </a:spcAft>
              <a:buClr>
                <a:srgbClr val="E46C0A"/>
              </a:buClr>
              <a:buFont typeface="Wingdings" pitchFamily="2" charset="2"/>
              <a:buChar char=""/>
            </a:pPr>
            <a:r>
              <a:rPr lang="en-GB" dirty="0">
                <a:latin typeface="Verdana" pitchFamily="34" charset="0"/>
                <a:cs typeface="+mn-cs"/>
              </a:rPr>
              <a:t>Enabling Innovation and Competitiveness</a:t>
            </a:r>
          </a:p>
          <a:p>
            <a:pPr marL="742950" lvl="2" indent="-285750">
              <a:spcBef>
                <a:spcPts val="1000"/>
              </a:spcBef>
              <a:spcAft>
                <a:spcPts val="1000"/>
              </a:spcAft>
              <a:buClr>
                <a:srgbClr val="E46C0A"/>
              </a:buClr>
              <a:buFont typeface="Wingdings" pitchFamily="2" charset="2"/>
              <a:buChar char=""/>
            </a:pPr>
            <a:r>
              <a:rPr lang="en-GB" dirty="0">
                <a:latin typeface="Verdana" pitchFamily="34" charset="0"/>
                <a:cs typeface="+mn-cs"/>
              </a:rPr>
              <a:t>Allowing businesses to always have the ‘A Team’</a:t>
            </a:r>
          </a:p>
          <a:p>
            <a:pPr marL="742950" lvl="2" indent="-285750">
              <a:spcBef>
                <a:spcPts val="1000"/>
              </a:spcBef>
              <a:spcAft>
                <a:spcPts val="1000"/>
              </a:spcAft>
              <a:buClr>
                <a:srgbClr val="E46C0A"/>
              </a:buClr>
              <a:buFont typeface="Wingdings" pitchFamily="2" charset="2"/>
              <a:buChar char=""/>
            </a:pPr>
            <a:r>
              <a:rPr lang="en-GB" dirty="0">
                <a:latin typeface="Verdana" pitchFamily="34" charset="0"/>
                <a:cs typeface="+mn-cs"/>
              </a:rPr>
              <a:t>Enabling new ‘employment’</a:t>
            </a:r>
          </a:p>
        </p:txBody>
      </p:sp>
      <p:sp>
        <p:nvSpPr>
          <p:cNvPr id="40971" name="TextBox 15"/>
          <p:cNvSpPr txBox="1">
            <a:spLocks noChangeArrowheads="1"/>
          </p:cNvSpPr>
          <p:nvPr/>
        </p:nvSpPr>
        <p:spPr bwMode="auto">
          <a:xfrm>
            <a:off x="323853" y="4301103"/>
            <a:ext cx="6696075" cy="430887"/>
          </a:xfrm>
          <a:prstGeom prst="rect">
            <a:avLst/>
          </a:prstGeom>
          <a:noFill/>
          <a:ln w="9525">
            <a:noFill/>
            <a:miter lim="800000"/>
            <a:headEnd/>
            <a:tailEnd/>
          </a:ln>
        </p:spPr>
        <p:txBody>
          <a:bodyPr>
            <a:spAutoFit/>
          </a:bodyPr>
          <a:lstStyle/>
          <a:p>
            <a:r>
              <a:rPr lang="en-US" sz="1100" b="1" dirty="0">
                <a:latin typeface="Calibri" pitchFamily="34" charset="0"/>
              </a:rPr>
              <a:t>Source: Burke. A, 2012, Freelancers at the Heart of the 21</a:t>
            </a:r>
            <a:r>
              <a:rPr lang="en-US" sz="1100" b="1" baseline="30000" dirty="0">
                <a:latin typeface="Calibri" pitchFamily="34" charset="0"/>
              </a:rPr>
              <a:t>st</a:t>
            </a:r>
            <a:r>
              <a:rPr lang="en-US" sz="1100" b="1" dirty="0">
                <a:latin typeface="Calibri" pitchFamily="34" charset="0"/>
              </a:rPr>
              <a:t> Century Economy : A special report for National Freelancers Day 2012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idx="4294967295"/>
          </p:nvPr>
        </p:nvSpPr>
        <p:spPr>
          <a:xfrm>
            <a:off x="259200" y="197644"/>
            <a:ext cx="8633280" cy="537902"/>
          </a:xfrm>
        </p:spPr>
        <p:txBody>
          <a:bodyPr/>
          <a:lstStyle/>
          <a:p>
            <a:r>
              <a:rPr lang="en-US" sz="3000" dirty="0" smtClean="0">
                <a:solidFill>
                  <a:schemeClr val="bg1"/>
                </a:solidFill>
                <a:latin typeface="Verdana" pitchFamily="34" charset="0"/>
                <a:ea typeface="Verdana" pitchFamily="34" charset="0"/>
                <a:cs typeface="Verdana" pitchFamily="34" charset="0"/>
              </a:rPr>
              <a:t>Standing up for freelancers</a:t>
            </a:r>
          </a:p>
        </p:txBody>
      </p:sp>
      <p:pic>
        <p:nvPicPr>
          <p:cNvPr id="45059" name="Picture 2" descr="\\PCG-FS-01\User_Data\paul.james\My Documents\PJ docs\Presentations\workingmumsimage.jpg"/>
          <p:cNvPicPr>
            <a:picLocks noChangeAspect="1" noChangeArrowheads="1"/>
          </p:cNvPicPr>
          <p:nvPr/>
        </p:nvPicPr>
        <p:blipFill>
          <a:blip r:embed="rId2" cstate="print"/>
          <a:srcRect/>
          <a:stretch>
            <a:fillRect/>
          </a:stretch>
        </p:blipFill>
        <p:spPr bwMode="auto">
          <a:xfrm>
            <a:off x="1043608" y="1059582"/>
            <a:ext cx="7200800" cy="30134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3" name="Text Box 11"/>
          <p:cNvSpPr txBox="1">
            <a:spLocks noChangeArrowheads="1"/>
          </p:cNvSpPr>
          <p:nvPr/>
        </p:nvSpPr>
        <p:spPr bwMode="auto">
          <a:xfrm>
            <a:off x="259200" y="197101"/>
            <a:ext cx="8701088" cy="553998"/>
          </a:xfrm>
          <a:prstGeom prst="rect">
            <a:avLst/>
          </a:prstGeom>
          <a:noFill/>
          <a:ln w="9525">
            <a:noFill/>
            <a:miter lim="800000"/>
            <a:headEnd/>
            <a:tailEnd/>
          </a:ln>
        </p:spPr>
        <p:txBody>
          <a:bodyPr>
            <a:spAutoFit/>
          </a:bodyPr>
          <a:lstStyle/>
          <a:p>
            <a:pPr algn="ctr"/>
            <a:r>
              <a:rPr lang="en-GB" sz="3000" dirty="0">
                <a:solidFill>
                  <a:schemeClr val="bg1"/>
                </a:solidFill>
                <a:latin typeface="Verdana" pitchFamily="34" charset="0"/>
              </a:rPr>
              <a:t>PCG: The voice of freelancing in the UK</a:t>
            </a:r>
            <a:endParaRPr lang="en-US" sz="3000" dirty="0">
              <a:solidFill>
                <a:schemeClr val="bg1"/>
              </a:solidFill>
              <a:latin typeface="Verdana" pitchFamily="34" charset="0"/>
            </a:endParaRPr>
          </a:p>
        </p:txBody>
      </p:sp>
      <p:sp>
        <p:nvSpPr>
          <p:cNvPr id="12" name="Rectangle 11"/>
          <p:cNvSpPr/>
          <p:nvPr/>
        </p:nvSpPr>
        <p:spPr>
          <a:xfrm>
            <a:off x="1476375" y="1437086"/>
            <a:ext cx="2374900" cy="9191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100" b="1" dirty="0">
                <a:latin typeface="Verdana" pitchFamily="34" charset="0"/>
                <a:ea typeface="Verdana" pitchFamily="34" charset="0"/>
                <a:cs typeface="Verdana" pitchFamily="34" charset="0"/>
              </a:rPr>
              <a:t>Independent </a:t>
            </a:r>
          </a:p>
          <a:p>
            <a:pPr algn="ctr">
              <a:defRPr/>
            </a:pPr>
            <a:r>
              <a:rPr lang="en-GB" sz="1100" b="1" dirty="0">
                <a:latin typeface="Verdana" pitchFamily="34" charset="0"/>
                <a:ea typeface="Verdana" pitchFamily="34" charset="0"/>
                <a:cs typeface="Verdana" pitchFamily="34" charset="0"/>
              </a:rPr>
              <a:t>Professionals</a:t>
            </a:r>
            <a:endParaRPr lang="en-US" sz="1100" b="1" dirty="0">
              <a:latin typeface="Verdana" pitchFamily="34" charset="0"/>
              <a:ea typeface="Verdana" pitchFamily="34" charset="0"/>
              <a:cs typeface="Verdana" pitchFamily="34" charset="0"/>
            </a:endParaRPr>
          </a:p>
        </p:txBody>
      </p:sp>
      <p:sp>
        <p:nvSpPr>
          <p:cNvPr id="14" name="Rectangle 13"/>
          <p:cNvSpPr/>
          <p:nvPr/>
        </p:nvSpPr>
        <p:spPr>
          <a:xfrm>
            <a:off x="3276600" y="844153"/>
            <a:ext cx="2374900" cy="9179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100" b="1" dirty="0">
                <a:latin typeface="Verdana" pitchFamily="34" charset="0"/>
                <a:ea typeface="Verdana" pitchFamily="34" charset="0"/>
                <a:cs typeface="Verdana" pitchFamily="34" charset="0"/>
              </a:rPr>
              <a:t>Independents</a:t>
            </a:r>
            <a:endParaRPr lang="en-US" sz="1100" b="1" dirty="0">
              <a:latin typeface="Verdana" pitchFamily="34" charset="0"/>
              <a:ea typeface="Verdana" pitchFamily="34" charset="0"/>
              <a:cs typeface="Verdana" pitchFamily="34" charset="0"/>
            </a:endParaRPr>
          </a:p>
        </p:txBody>
      </p:sp>
      <p:sp>
        <p:nvSpPr>
          <p:cNvPr id="53258" name="Text Box 6"/>
          <p:cNvSpPr txBox="1">
            <a:spLocks noChangeArrowheads="1"/>
          </p:cNvSpPr>
          <p:nvPr/>
        </p:nvSpPr>
        <p:spPr bwMode="auto">
          <a:xfrm>
            <a:off x="971550" y="1977628"/>
            <a:ext cx="7138988" cy="1323439"/>
          </a:xfrm>
          <a:prstGeom prst="rect">
            <a:avLst/>
          </a:prstGeom>
          <a:noFill/>
          <a:ln w="9525">
            <a:noFill/>
            <a:miter lim="800000"/>
            <a:headEnd/>
            <a:tailEnd/>
          </a:ln>
        </p:spPr>
        <p:txBody>
          <a:bodyPr>
            <a:spAutoFit/>
          </a:bodyPr>
          <a:lstStyle/>
          <a:p>
            <a:pPr algn="ctr"/>
            <a:r>
              <a:rPr lang="en-GB" sz="4000" b="1" dirty="0">
                <a:solidFill>
                  <a:srgbClr val="333399"/>
                </a:solidFill>
                <a:latin typeface="Verdana" pitchFamily="34" charset="0"/>
                <a:ea typeface="Verdana" pitchFamily="34" charset="0"/>
                <a:cs typeface="Verdana" pitchFamily="34" charset="0"/>
              </a:rPr>
              <a:t>PCG</a:t>
            </a:r>
          </a:p>
          <a:p>
            <a:pPr algn="ctr"/>
            <a:r>
              <a:rPr lang="en-GB" sz="4000" dirty="0">
                <a:solidFill>
                  <a:srgbClr val="0070C0"/>
                </a:solidFill>
                <a:latin typeface="Verdana" pitchFamily="34" charset="0"/>
                <a:ea typeface="Verdana" pitchFamily="34" charset="0"/>
                <a:cs typeface="Verdana" pitchFamily="34" charset="0"/>
              </a:rPr>
              <a:t>Benefits of membership</a:t>
            </a:r>
            <a:endParaRPr lang="en-US" sz="4000" dirty="0">
              <a:solidFill>
                <a:srgbClr val="0070C0"/>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1" name="Text Box 11"/>
          <p:cNvSpPr txBox="1">
            <a:spLocks noChangeArrowheads="1"/>
          </p:cNvSpPr>
          <p:nvPr/>
        </p:nvSpPr>
        <p:spPr bwMode="auto">
          <a:xfrm>
            <a:off x="259200" y="197101"/>
            <a:ext cx="8701088" cy="553998"/>
          </a:xfrm>
          <a:prstGeom prst="rect">
            <a:avLst/>
          </a:prstGeom>
          <a:noFill/>
          <a:ln w="9525">
            <a:noFill/>
            <a:miter lim="800000"/>
            <a:headEnd/>
            <a:tailEnd/>
          </a:ln>
        </p:spPr>
        <p:txBody>
          <a:bodyPr>
            <a:spAutoFit/>
          </a:bodyPr>
          <a:lstStyle/>
          <a:p>
            <a:pPr algn="ctr"/>
            <a:r>
              <a:rPr lang="en-GB" sz="3000" dirty="0">
                <a:solidFill>
                  <a:schemeClr val="bg1"/>
                </a:solidFill>
                <a:latin typeface="Verdana" pitchFamily="34" charset="0"/>
              </a:rPr>
              <a:t>How PCG helps its members</a:t>
            </a:r>
            <a:endParaRPr lang="en-US" sz="3000" dirty="0">
              <a:solidFill>
                <a:schemeClr val="bg1"/>
              </a:solidFill>
              <a:latin typeface="Verdana" pitchFamily="34" charset="0"/>
            </a:endParaRPr>
          </a:p>
        </p:txBody>
      </p:sp>
      <p:sp>
        <p:nvSpPr>
          <p:cNvPr id="12" name="Rectangle 11"/>
          <p:cNvSpPr/>
          <p:nvPr/>
        </p:nvSpPr>
        <p:spPr>
          <a:xfrm>
            <a:off x="1476375" y="1437086"/>
            <a:ext cx="2374900" cy="9191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100" b="1" dirty="0">
                <a:latin typeface="Verdana" pitchFamily="34" charset="0"/>
                <a:ea typeface="Verdana" pitchFamily="34" charset="0"/>
                <a:cs typeface="Verdana" pitchFamily="34" charset="0"/>
              </a:rPr>
              <a:t>Independent </a:t>
            </a:r>
          </a:p>
          <a:p>
            <a:pPr algn="ctr">
              <a:defRPr/>
            </a:pPr>
            <a:r>
              <a:rPr lang="en-GB" sz="1100" b="1" dirty="0">
                <a:latin typeface="Verdana" pitchFamily="34" charset="0"/>
                <a:ea typeface="Verdana" pitchFamily="34" charset="0"/>
                <a:cs typeface="Verdana" pitchFamily="34" charset="0"/>
              </a:rPr>
              <a:t>Professionals</a:t>
            </a:r>
            <a:endParaRPr lang="en-US" sz="1100" b="1" dirty="0">
              <a:latin typeface="Verdana" pitchFamily="34" charset="0"/>
              <a:ea typeface="Verdana" pitchFamily="34" charset="0"/>
              <a:cs typeface="Verdana" pitchFamily="34" charset="0"/>
            </a:endParaRPr>
          </a:p>
        </p:txBody>
      </p:sp>
      <p:sp>
        <p:nvSpPr>
          <p:cNvPr id="14" name="Rectangle 13"/>
          <p:cNvSpPr/>
          <p:nvPr/>
        </p:nvSpPr>
        <p:spPr>
          <a:xfrm>
            <a:off x="3276600" y="844153"/>
            <a:ext cx="2374900" cy="9179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100" b="1" dirty="0">
                <a:latin typeface="Verdana" pitchFamily="34" charset="0"/>
                <a:ea typeface="Verdana" pitchFamily="34" charset="0"/>
                <a:cs typeface="Verdana" pitchFamily="34" charset="0"/>
              </a:rPr>
              <a:t>Independents</a:t>
            </a:r>
            <a:endParaRPr lang="en-US" sz="1100" b="1" dirty="0">
              <a:latin typeface="Verdana" pitchFamily="34" charset="0"/>
              <a:ea typeface="Verdana" pitchFamily="34" charset="0"/>
              <a:cs typeface="Verdana" pitchFamily="34" charset="0"/>
            </a:endParaRPr>
          </a:p>
        </p:txBody>
      </p:sp>
      <p:pic>
        <p:nvPicPr>
          <p:cNvPr id="55307" name="Picture 14"/>
          <p:cNvPicPr>
            <a:picLocks noChangeAspect="1" noChangeArrowheads="1"/>
          </p:cNvPicPr>
          <p:nvPr/>
        </p:nvPicPr>
        <p:blipFill>
          <a:blip r:embed="rId3" cstate="print"/>
          <a:srcRect l="53844" t="33646" r="24219" b="21964"/>
          <a:stretch>
            <a:fillRect/>
          </a:stretch>
        </p:blipFill>
        <p:spPr bwMode="auto">
          <a:xfrm>
            <a:off x="106836" y="843559"/>
            <a:ext cx="7129463" cy="398059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9" name="Text Box 11"/>
          <p:cNvSpPr txBox="1">
            <a:spLocks noChangeArrowheads="1"/>
          </p:cNvSpPr>
          <p:nvPr/>
        </p:nvSpPr>
        <p:spPr bwMode="auto">
          <a:xfrm>
            <a:off x="259200" y="197101"/>
            <a:ext cx="8701088" cy="553998"/>
          </a:xfrm>
          <a:prstGeom prst="rect">
            <a:avLst/>
          </a:prstGeom>
          <a:noFill/>
          <a:ln w="9525">
            <a:noFill/>
            <a:miter lim="800000"/>
            <a:headEnd/>
            <a:tailEnd/>
          </a:ln>
        </p:spPr>
        <p:txBody>
          <a:bodyPr>
            <a:spAutoFit/>
          </a:bodyPr>
          <a:lstStyle/>
          <a:p>
            <a:pPr algn="ctr"/>
            <a:r>
              <a:rPr lang="en-GB" sz="3000" dirty="0">
                <a:solidFill>
                  <a:schemeClr val="bg1"/>
                </a:solidFill>
                <a:latin typeface="Verdana" pitchFamily="34" charset="0"/>
              </a:rPr>
              <a:t>How PCG helps its members</a:t>
            </a:r>
            <a:endParaRPr lang="en-US" sz="3000" dirty="0">
              <a:solidFill>
                <a:schemeClr val="bg1"/>
              </a:solidFill>
              <a:latin typeface="Verdana" pitchFamily="34" charset="0"/>
            </a:endParaRPr>
          </a:p>
        </p:txBody>
      </p:sp>
      <p:sp>
        <p:nvSpPr>
          <p:cNvPr id="12" name="Rectangle 11"/>
          <p:cNvSpPr/>
          <p:nvPr/>
        </p:nvSpPr>
        <p:spPr>
          <a:xfrm>
            <a:off x="1476375" y="1437086"/>
            <a:ext cx="2374900" cy="9191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100" b="1" dirty="0">
                <a:latin typeface="Verdana" pitchFamily="34" charset="0"/>
                <a:ea typeface="Verdana" pitchFamily="34" charset="0"/>
                <a:cs typeface="Verdana" pitchFamily="34" charset="0"/>
              </a:rPr>
              <a:t>Independent </a:t>
            </a:r>
          </a:p>
          <a:p>
            <a:pPr algn="ctr">
              <a:defRPr/>
            </a:pPr>
            <a:r>
              <a:rPr lang="en-GB" sz="1100" b="1" dirty="0">
                <a:latin typeface="Verdana" pitchFamily="34" charset="0"/>
                <a:ea typeface="Verdana" pitchFamily="34" charset="0"/>
                <a:cs typeface="Verdana" pitchFamily="34" charset="0"/>
              </a:rPr>
              <a:t>Professionals</a:t>
            </a:r>
            <a:endParaRPr lang="en-US" sz="1100" b="1" dirty="0">
              <a:latin typeface="Verdana" pitchFamily="34" charset="0"/>
              <a:ea typeface="Verdana" pitchFamily="34" charset="0"/>
              <a:cs typeface="Verdana" pitchFamily="34" charset="0"/>
            </a:endParaRPr>
          </a:p>
        </p:txBody>
      </p:sp>
      <p:sp>
        <p:nvSpPr>
          <p:cNvPr id="14" name="Rectangle 13"/>
          <p:cNvSpPr/>
          <p:nvPr/>
        </p:nvSpPr>
        <p:spPr>
          <a:xfrm>
            <a:off x="3276600" y="844153"/>
            <a:ext cx="2374900" cy="9179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100" b="1" dirty="0">
                <a:latin typeface="Verdana" pitchFamily="34" charset="0"/>
                <a:ea typeface="Verdana" pitchFamily="34" charset="0"/>
                <a:cs typeface="Verdana" pitchFamily="34" charset="0"/>
              </a:rPr>
              <a:t>Independents</a:t>
            </a:r>
            <a:endParaRPr lang="en-US" sz="1100" b="1" dirty="0">
              <a:latin typeface="Verdana" pitchFamily="34" charset="0"/>
              <a:ea typeface="Verdana" pitchFamily="34" charset="0"/>
              <a:cs typeface="Verdana" pitchFamily="34" charset="0"/>
            </a:endParaRPr>
          </a:p>
        </p:txBody>
      </p:sp>
      <p:sp>
        <p:nvSpPr>
          <p:cNvPr id="16" name="TextBox 15"/>
          <p:cNvSpPr txBox="1"/>
          <p:nvPr/>
        </p:nvSpPr>
        <p:spPr>
          <a:xfrm>
            <a:off x="611190" y="1059658"/>
            <a:ext cx="8245475" cy="2585323"/>
          </a:xfrm>
          <a:prstGeom prst="rect">
            <a:avLst/>
          </a:prstGeom>
          <a:noFill/>
        </p:spPr>
        <p:txBody>
          <a:bodyPr>
            <a:spAutoFit/>
          </a:bodyPr>
          <a:lstStyle/>
          <a:p>
            <a:pPr algn="just">
              <a:buClr>
                <a:schemeClr val="accent6">
                  <a:lumMod val="75000"/>
                </a:schemeClr>
              </a:buClr>
              <a:defRPr/>
            </a:pPr>
            <a:endParaRPr lang="en-GB" dirty="0">
              <a:ln w="18415" cmpd="sng">
                <a:noFill/>
                <a:prstDash val="solid"/>
              </a:ln>
              <a:latin typeface="Verdana" pitchFamily="34" charset="0"/>
              <a:ea typeface="Verdana" pitchFamily="34" charset="0"/>
              <a:cs typeface="Verdana" pitchFamily="34" charset="0"/>
            </a:endParaRPr>
          </a:p>
          <a:p>
            <a:pPr marL="457200" lvl="2" indent="177800" algn="just">
              <a:buClr>
                <a:schemeClr val="accent6">
                  <a:lumMod val="75000"/>
                </a:schemeClr>
              </a:buClr>
              <a:buFont typeface="Wingdings" pitchFamily="2" charset="2"/>
              <a:buChar char=""/>
              <a:defRPr/>
            </a:pPr>
            <a:endParaRPr lang="en-GB" dirty="0">
              <a:ln w="18415" cmpd="sng">
                <a:noFill/>
                <a:prstDash val="solid"/>
              </a:ln>
              <a:latin typeface="Verdana" pitchFamily="34" charset="0"/>
              <a:ea typeface="Verdana" pitchFamily="34" charset="0"/>
              <a:cs typeface="Verdana" pitchFamily="34" charset="0"/>
            </a:endParaRPr>
          </a:p>
          <a:p>
            <a:pPr marL="0" lvl="1" indent="177800" algn="just">
              <a:buClr>
                <a:schemeClr val="accent6">
                  <a:lumMod val="75000"/>
                </a:schemeClr>
              </a:buClr>
              <a:buFont typeface="Wingdings" pitchFamily="2" charset="2"/>
              <a:buChar char=""/>
              <a:defRPr/>
            </a:pPr>
            <a:endParaRPr lang="en-GB" dirty="0">
              <a:ln w="18415" cmpd="sng">
                <a:noFill/>
                <a:prstDash val="solid"/>
              </a:ln>
              <a:latin typeface="Verdana" pitchFamily="34" charset="0"/>
              <a:ea typeface="Verdana" pitchFamily="34" charset="0"/>
              <a:cs typeface="Verdana" pitchFamily="34" charset="0"/>
            </a:endParaRPr>
          </a:p>
          <a:p>
            <a:pPr marL="0" lvl="1" indent="177800" algn="just">
              <a:buClr>
                <a:schemeClr val="accent6">
                  <a:lumMod val="75000"/>
                </a:schemeClr>
              </a:buClr>
              <a:buFont typeface="Wingdings" pitchFamily="2" charset="2"/>
              <a:buChar char=""/>
              <a:defRPr/>
            </a:pPr>
            <a:endParaRPr lang="en-GB" dirty="0">
              <a:ln w="18415" cmpd="sng">
                <a:noFill/>
                <a:prstDash val="solid"/>
              </a:ln>
              <a:latin typeface="Verdana" pitchFamily="34" charset="0"/>
              <a:ea typeface="Verdana" pitchFamily="34" charset="0"/>
              <a:cs typeface="Verdana" pitchFamily="34" charset="0"/>
            </a:endParaRPr>
          </a:p>
          <a:p>
            <a:pPr algn="just">
              <a:buClr>
                <a:schemeClr val="accent6">
                  <a:lumMod val="75000"/>
                </a:schemeClr>
              </a:buClr>
              <a:defRPr/>
            </a:pPr>
            <a:endParaRPr lang="en-GB" dirty="0">
              <a:ln w="18415" cmpd="sng">
                <a:noFill/>
                <a:prstDash val="solid"/>
              </a:ln>
              <a:latin typeface="Verdana" pitchFamily="34" charset="0"/>
              <a:ea typeface="Verdana" pitchFamily="34" charset="0"/>
              <a:cs typeface="Verdana" pitchFamily="34" charset="0"/>
            </a:endParaRPr>
          </a:p>
          <a:p>
            <a:pPr algn="just">
              <a:buClr>
                <a:schemeClr val="accent6">
                  <a:lumMod val="75000"/>
                </a:schemeClr>
              </a:buClr>
              <a:defRPr/>
            </a:pPr>
            <a:endParaRPr lang="en-GB" dirty="0">
              <a:ln w="18415" cmpd="sng">
                <a:noFill/>
                <a:prstDash val="solid"/>
              </a:ln>
              <a:latin typeface="Verdana" pitchFamily="34" charset="0"/>
              <a:ea typeface="Verdana" pitchFamily="34" charset="0"/>
              <a:cs typeface="Verdana" pitchFamily="34" charset="0"/>
            </a:endParaRPr>
          </a:p>
          <a:p>
            <a:pPr algn="just">
              <a:buClr>
                <a:schemeClr val="accent6">
                  <a:lumMod val="75000"/>
                </a:schemeClr>
              </a:buClr>
              <a:buFont typeface="Wingdings" pitchFamily="2" charset="2"/>
              <a:buChar char=""/>
              <a:defRPr/>
            </a:pPr>
            <a:endParaRPr lang="en-GB" dirty="0">
              <a:ln w="18415" cmpd="sng">
                <a:noFill/>
                <a:prstDash val="solid"/>
              </a:ln>
              <a:latin typeface="Verdana" pitchFamily="34" charset="0"/>
              <a:ea typeface="Verdana" pitchFamily="34" charset="0"/>
              <a:cs typeface="Verdana" pitchFamily="34" charset="0"/>
            </a:endParaRPr>
          </a:p>
          <a:p>
            <a:pPr algn="just">
              <a:buClr>
                <a:schemeClr val="accent6">
                  <a:lumMod val="75000"/>
                </a:schemeClr>
              </a:buClr>
              <a:buFont typeface="Wingdings" pitchFamily="2" charset="2"/>
              <a:buChar char=""/>
              <a:defRPr/>
            </a:pPr>
            <a:endParaRPr lang="en-GB" dirty="0">
              <a:ln w="18415" cmpd="sng">
                <a:noFill/>
                <a:prstDash val="solid"/>
              </a:ln>
              <a:latin typeface="Verdana" pitchFamily="34" charset="0"/>
              <a:ea typeface="Verdana" pitchFamily="34" charset="0"/>
              <a:cs typeface="Verdana" pitchFamily="34" charset="0"/>
            </a:endParaRPr>
          </a:p>
          <a:p>
            <a:pPr algn="just">
              <a:defRPr/>
            </a:pPr>
            <a:endParaRPr lang="en-GB" dirty="0">
              <a:latin typeface="Trade Gothic LT Std Cn" pitchFamily="34" charset="0"/>
            </a:endParaRPr>
          </a:p>
        </p:txBody>
      </p:sp>
      <p:pic>
        <p:nvPicPr>
          <p:cNvPr id="57355" name="Picture 2"/>
          <p:cNvPicPr>
            <a:picLocks noChangeAspect="1" noChangeArrowheads="1"/>
          </p:cNvPicPr>
          <p:nvPr/>
        </p:nvPicPr>
        <p:blipFill>
          <a:blip r:embed="rId3" cstate="print"/>
          <a:srcRect l="18660" t="12280" r="44958" b="48241"/>
          <a:stretch>
            <a:fillRect/>
          </a:stretch>
        </p:blipFill>
        <p:spPr bwMode="auto">
          <a:xfrm>
            <a:off x="406226" y="1059656"/>
            <a:ext cx="7406134" cy="345638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7" name="Text Box 11"/>
          <p:cNvSpPr txBox="1">
            <a:spLocks noChangeArrowheads="1"/>
          </p:cNvSpPr>
          <p:nvPr/>
        </p:nvSpPr>
        <p:spPr bwMode="auto">
          <a:xfrm>
            <a:off x="259200" y="197101"/>
            <a:ext cx="8701088" cy="553998"/>
          </a:xfrm>
          <a:prstGeom prst="rect">
            <a:avLst/>
          </a:prstGeom>
          <a:noFill/>
          <a:ln w="9525">
            <a:noFill/>
            <a:miter lim="800000"/>
            <a:headEnd/>
            <a:tailEnd/>
          </a:ln>
        </p:spPr>
        <p:txBody>
          <a:bodyPr>
            <a:spAutoFit/>
          </a:bodyPr>
          <a:lstStyle/>
          <a:p>
            <a:pPr algn="ctr"/>
            <a:r>
              <a:rPr lang="en-GB" sz="3000" dirty="0">
                <a:solidFill>
                  <a:schemeClr val="bg1"/>
                </a:solidFill>
                <a:latin typeface="Verdana" pitchFamily="34" charset="0"/>
              </a:rPr>
              <a:t>PCG Membership</a:t>
            </a:r>
            <a:endParaRPr lang="en-US" sz="3000" dirty="0">
              <a:solidFill>
                <a:schemeClr val="bg1"/>
              </a:solidFill>
              <a:latin typeface="Verdana" pitchFamily="34" charset="0"/>
            </a:endParaRPr>
          </a:p>
        </p:txBody>
      </p:sp>
      <p:sp>
        <p:nvSpPr>
          <p:cNvPr id="12" name="Rectangle 11"/>
          <p:cNvSpPr/>
          <p:nvPr/>
        </p:nvSpPr>
        <p:spPr>
          <a:xfrm>
            <a:off x="1476375" y="1437086"/>
            <a:ext cx="2374900" cy="9191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100" b="1" dirty="0">
                <a:latin typeface="Verdana" pitchFamily="34" charset="0"/>
                <a:ea typeface="Verdana" pitchFamily="34" charset="0"/>
                <a:cs typeface="Verdana" pitchFamily="34" charset="0"/>
              </a:rPr>
              <a:t>Independent </a:t>
            </a:r>
          </a:p>
          <a:p>
            <a:pPr algn="ctr">
              <a:defRPr/>
            </a:pPr>
            <a:r>
              <a:rPr lang="en-GB" sz="1100" b="1" dirty="0">
                <a:latin typeface="Verdana" pitchFamily="34" charset="0"/>
                <a:ea typeface="Verdana" pitchFamily="34" charset="0"/>
                <a:cs typeface="Verdana" pitchFamily="34" charset="0"/>
              </a:rPr>
              <a:t>Professionals</a:t>
            </a:r>
            <a:endParaRPr lang="en-US" sz="1100" b="1" dirty="0">
              <a:latin typeface="Verdana" pitchFamily="34" charset="0"/>
              <a:ea typeface="Verdana" pitchFamily="34" charset="0"/>
              <a:cs typeface="Verdana" pitchFamily="34" charset="0"/>
            </a:endParaRPr>
          </a:p>
        </p:txBody>
      </p:sp>
      <p:sp>
        <p:nvSpPr>
          <p:cNvPr id="14" name="Rectangle 13"/>
          <p:cNvSpPr/>
          <p:nvPr/>
        </p:nvSpPr>
        <p:spPr>
          <a:xfrm>
            <a:off x="3276600" y="844153"/>
            <a:ext cx="2374900" cy="9179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100" b="1" dirty="0">
                <a:latin typeface="Verdana" pitchFamily="34" charset="0"/>
                <a:ea typeface="Verdana" pitchFamily="34" charset="0"/>
                <a:cs typeface="Verdana" pitchFamily="34" charset="0"/>
              </a:rPr>
              <a:t>Independents</a:t>
            </a:r>
            <a:endParaRPr lang="en-US" sz="1100" b="1" dirty="0">
              <a:latin typeface="Verdana" pitchFamily="34" charset="0"/>
              <a:ea typeface="Verdana" pitchFamily="34" charset="0"/>
              <a:cs typeface="Verdana" pitchFamily="34" charset="0"/>
            </a:endParaRPr>
          </a:p>
        </p:txBody>
      </p:sp>
      <p:sp>
        <p:nvSpPr>
          <p:cNvPr id="59402" name="TextBox 15"/>
          <p:cNvSpPr txBox="1">
            <a:spLocks noChangeArrowheads="1"/>
          </p:cNvSpPr>
          <p:nvPr/>
        </p:nvSpPr>
        <p:spPr bwMode="auto">
          <a:xfrm>
            <a:off x="395536" y="987574"/>
            <a:ext cx="8029575" cy="3580467"/>
          </a:xfrm>
          <a:prstGeom prst="rect">
            <a:avLst/>
          </a:prstGeom>
          <a:noFill/>
          <a:ln w="9525">
            <a:noFill/>
            <a:miter lim="800000"/>
            <a:headEnd/>
            <a:tailEnd/>
          </a:ln>
        </p:spPr>
        <p:txBody>
          <a:bodyPr wrap="square">
            <a:spAutoFit/>
          </a:bodyPr>
          <a:lstStyle/>
          <a:p>
            <a:pPr marL="285750" lvl="1" indent="-285750">
              <a:spcBef>
                <a:spcPts val="1400"/>
              </a:spcBef>
              <a:spcAft>
                <a:spcPts val="1400"/>
              </a:spcAft>
              <a:buClr>
                <a:srgbClr val="E46C0A"/>
              </a:buClr>
              <a:defRPr/>
            </a:pPr>
            <a:r>
              <a:rPr lang="en-GB" sz="2000" b="1" dirty="0">
                <a:latin typeface="Verdana" pitchFamily="34" charset="0"/>
                <a:cs typeface="+mn-cs"/>
              </a:rPr>
              <a:t>Two membership packages</a:t>
            </a:r>
            <a:r>
              <a:rPr lang="en-GB" sz="2000" b="1" dirty="0" smtClean="0">
                <a:latin typeface="Verdana" pitchFamily="34" charset="0"/>
                <a:cs typeface="+mn-cs"/>
              </a:rPr>
              <a:t>:</a:t>
            </a:r>
            <a:endParaRPr lang="en-GB" sz="2000" b="1" dirty="0">
              <a:latin typeface="Verdana" pitchFamily="34" charset="0"/>
              <a:cs typeface="+mn-cs"/>
            </a:endParaRPr>
          </a:p>
          <a:p>
            <a:pPr marL="742950" lvl="2" indent="-285750">
              <a:spcBef>
                <a:spcPts val="600"/>
              </a:spcBef>
              <a:spcAft>
                <a:spcPts val="600"/>
              </a:spcAft>
              <a:buClr>
                <a:srgbClr val="E46C0A"/>
              </a:buClr>
              <a:buFont typeface="Wingdings" pitchFamily="2" charset="2"/>
              <a:buChar char=""/>
              <a:defRPr/>
            </a:pPr>
            <a:r>
              <a:rPr lang="en-GB" sz="2000" dirty="0" smtClean="0">
                <a:latin typeface="Verdana" pitchFamily="34" charset="0"/>
                <a:cs typeface="+mn-cs"/>
              </a:rPr>
              <a:t>Standard Membership</a:t>
            </a:r>
          </a:p>
          <a:p>
            <a:pPr marL="742950" lvl="2">
              <a:spcBef>
                <a:spcPts val="600"/>
              </a:spcBef>
              <a:spcAft>
                <a:spcPts val="600"/>
              </a:spcAft>
              <a:buClr>
                <a:srgbClr val="E46C0A"/>
              </a:buClr>
              <a:defRPr/>
            </a:pPr>
            <a:r>
              <a:rPr lang="en-GB" sz="2000" dirty="0" smtClean="0">
                <a:latin typeface="Verdana" pitchFamily="34" charset="0"/>
                <a:cs typeface="+mn-cs"/>
              </a:rPr>
              <a:t>Full </a:t>
            </a:r>
            <a:r>
              <a:rPr lang="en-GB" sz="2000" dirty="0">
                <a:latin typeface="Verdana" pitchFamily="34" charset="0"/>
                <a:cs typeface="+mn-cs"/>
              </a:rPr>
              <a:t>range of benefits including Tax investigation representation, discounted rates from suppliers and access to Tax &amp; Legal </a:t>
            </a:r>
            <a:r>
              <a:rPr lang="en-GB" sz="2000" dirty="0" err="1">
                <a:latin typeface="Verdana" pitchFamily="34" charset="0"/>
                <a:cs typeface="+mn-cs"/>
              </a:rPr>
              <a:t>helplines</a:t>
            </a:r>
            <a:r>
              <a:rPr lang="en-GB" sz="2000" dirty="0">
                <a:latin typeface="Verdana" pitchFamily="34" charset="0"/>
                <a:cs typeface="+mn-cs"/>
              </a:rPr>
              <a:t>. {£120 + VAT</a:t>
            </a:r>
            <a:r>
              <a:rPr lang="en-GB" sz="2000" dirty="0" smtClean="0">
                <a:latin typeface="Verdana" pitchFamily="34" charset="0"/>
                <a:cs typeface="+mn-cs"/>
              </a:rPr>
              <a:t>}</a:t>
            </a:r>
            <a:endParaRPr lang="en-GB" sz="2000" dirty="0">
              <a:latin typeface="Verdana" pitchFamily="34" charset="0"/>
              <a:cs typeface="+mn-cs"/>
            </a:endParaRPr>
          </a:p>
          <a:p>
            <a:pPr marL="742950" lvl="2" indent="-285750">
              <a:spcBef>
                <a:spcPts val="600"/>
              </a:spcBef>
              <a:spcAft>
                <a:spcPts val="600"/>
              </a:spcAft>
              <a:buClr>
                <a:srgbClr val="E46C0A"/>
              </a:buClr>
              <a:buFont typeface="Wingdings" pitchFamily="2" charset="2"/>
              <a:buChar char=""/>
              <a:defRPr/>
            </a:pPr>
            <a:r>
              <a:rPr lang="en-GB" sz="2000" dirty="0">
                <a:latin typeface="Verdana" pitchFamily="34" charset="0"/>
                <a:cs typeface="+mn-cs"/>
              </a:rPr>
              <a:t>Plus </a:t>
            </a:r>
            <a:r>
              <a:rPr lang="en-GB" sz="2000" dirty="0" smtClean="0">
                <a:latin typeface="Verdana" pitchFamily="34" charset="0"/>
                <a:cs typeface="+mn-cs"/>
              </a:rPr>
              <a:t>Membership</a:t>
            </a:r>
          </a:p>
          <a:p>
            <a:pPr marL="742950" lvl="2">
              <a:spcBef>
                <a:spcPts val="600"/>
              </a:spcBef>
              <a:spcAft>
                <a:spcPts val="600"/>
              </a:spcAft>
              <a:buClr>
                <a:srgbClr val="E46C0A"/>
              </a:buClr>
              <a:defRPr/>
            </a:pPr>
            <a:r>
              <a:rPr lang="en-GB" sz="2000" dirty="0" smtClean="0">
                <a:latin typeface="Verdana" pitchFamily="34" charset="0"/>
                <a:cs typeface="+mn-cs"/>
              </a:rPr>
              <a:t>All standard benefits, plus extended insurance related benefits, skills development and access to  hot desks in Central London and other locations {£220 + VAT}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5" name="Text Box 11"/>
          <p:cNvSpPr txBox="1">
            <a:spLocks noChangeArrowheads="1"/>
          </p:cNvSpPr>
          <p:nvPr/>
        </p:nvSpPr>
        <p:spPr bwMode="auto">
          <a:xfrm>
            <a:off x="259200" y="197101"/>
            <a:ext cx="8701088" cy="553998"/>
          </a:xfrm>
          <a:prstGeom prst="rect">
            <a:avLst/>
          </a:prstGeom>
          <a:noFill/>
          <a:ln w="9525">
            <a:noFill/>
            <a:miter lim="800000"/>
            <a:headEnd/>
            <a:tailEnd/>
          </a:ln>
        </p:spPr>
        <p:txBody>
          <a:bodyPr>
            <a:spAutoFit/>
          </a:bodyPr>
          <a:lstStyle/>
          <a:p>
            <a:pPr algn="ctr"/>
            <a:r>
              <a:rPr lang="en-GB" sz="3000" dirty="0">
                <a:solidFill>
                  <a:schemeClr val="bg1"/>
                </a:solidFill>
                <a:latin typeface="Verdana" pitchFamily="34" charset="0"/>
              </a:rPr>
              <a:t>PCG Membership – Standard</a:t>
            </a:r>
            <a:endParaRPr lang="en-US" sz="3000" dirty="0">
              <a:solidFill>
                <a:schemeClr val="bg1"/>
              </a:solidFill>
              <a:latin typeface="Verdana" pitchFamily="34" charset="0"/>
            </a:endParaRPr>
          </a:p>
        </p:txBody>
      </p:sp>
      <p:sp>
        <p:nvSpPr>
          <p:cNvPr id="12" name="Rectangle 11"/>
          <p:cNvSpPr/>
          <p:nvPr/>
        </p:nvSpPr>
        <p:spPr>
          <a:xfrm>
            <a:off x="1476375" y="1437086"/>
            <a:ext cx="2374900" cy="9191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100" b="1" dirty="0">
                <a:latin typeface="Verdana" pitchFamily="34" charset="0"/>
                <a:ea typeface="Verdana" pitchFamily="34" charset="0"/>
                <a:cs typeface="Verdana" pitchFamily="34" charset="0"/>
              </a:rPr>
              <a:t>Independent </a:t>
            </a:r>
          </a:p>
          <a:p>
            <a:pPr algn="ctr">
              <a:defRPr/>
            </a:pPr>
            <a:r>
              <a:rPr lang="en-GB" sz="1100" b="1" dirty="0">
                <a:latin typeface="Verdana" pitchFamily="34" charset="0"/>
                <a:ea typeface="Verdana" pitchFamily="34" charset="0"/>
                <a:cs typeface="Verdana" pitchFamily="34" charset="0"/>
              </a:rPr>
              <a:t>Professionals</a:t>
            </a:r>
            <a:endParaRPr lang="en-US" sz="1100" b="1" dirty="0">
              <a:latin typeface="Verdana" pitchFamily="34" charset="0"/>
              <a:ea typeface="Verdana" pitchFamily="34" charset="0"/>
              <a:cs typeface="Verdana" pitchFamily="34" charset="0"/>
            </a:endParaRPr>
          </a:p>
        </p:txBody>
      </p:sp>
      <p:sp>
        <p:nvSpPr>
          <p:cNvPr id="14" name="Rectangle 13"/>
          <p:cNvSpPr/>
          <p:nvPr/>
        </p:nvSpPr>
        <p:spPr>
          <a:xfrm>
            <a:off x="3276600" y="844153"/>
            <a:ext cx="2374900" cy="9179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100" b="1" dirty="0">
                <a:latin typeface="Verdana" pitchFamily="34" charset="0"/>
                <a:ea typeface="Verdana" pitchFamily="34" charset="0"/>
                <a:cs typeface="Verdana" pitchFamily="34" charset="0"/>
              </a:rPr>
              <a:t>Independents</a:t>
            </a:r>
            <a:endParaRPr lang="en-US" sz="1100" b="1" dirty="0">
              <a:latin typeface="Verdana" pitchFamily="34" charset="0"/>
              <a:ea typeface="Verdana" pitchFamily="34" charset="0"/>
              <a:cs typeface="Verdana" pitchFamily="34" charset="0"/>
            </a:endParaRPr>
          </a:p>
        </p:txBody>
      </p:sp>
      <p:sp>
        <p:nvSpPr>
          <p:cNvPr id="61450" name="TextBox 15"/>
          <p:cNvSpPr txBox="1">
            <a:spLocks noChangeArrowheads="1"/>
          </p:cNvSpPr>
          <p:nvPr/>
        </p:nvSpPr>
        <p:spPr bwMode="auto">
          <a:xfrm>
            <a:off x="323528" y="915567"/>
            <a:ext cx="8461127" cy="4031873"/>
          </a:xfrm>
          <a:prstGeom prst="rect">
            <a:avLst/>
          </a:prstGeom>
          <a:noFill/>
          <a:ln w="9525">
            <a:noFill/>
            <a:miter lim="800000"/>
            <a:headEnd/>
            <a:tailEnd/>
          </a:ln>
        </p:spPr>
        <p:txBody>
          <a:bodyPr wrap="square">
            <a:spAutoFit/>
          </a:bodyPr>
          <a:lstStyle/>
          <a:p>
            <a:pPr marL="742950" lvl="2" indent="-285750">
              <a:spcBef>
                <a:spcPts val="0"/>
              </a:spcBef>
              <a:spcAft>
                <a:spcPts val="600"/>
              </a:spcAft>
              <a:buClr>
                <a:srgbClr val="E46C0A"/>
              </a:buClr>
              <a:buFont typeface="Wingdings" pitchFamily="2" charset="2"/>
              <a:buChar char=""/>
              <a:defRPr/>
            </a:pPr>
            <a:r>
              <a:rPr lang="en-GB" dirty="0" smtClean="0">
                <a:latin typeface="Verdana" pitchFamily="34" charset="0"/>
                <a:cs typeface="+mn-cs"/>
              </a:rPr>
              <a:t>Freelance </a:t>
            </a:r>
            <a:r>
              <a:rPr lang="en-GB" dirty="0">
                <a:latin typeface="Verdana" pitchFamily="34" charset="0"/>
                <a:cs typeface="+mn-cs"/>
              </a:rPr>
              <a:t>toolkit: Guides, analysis, manuals, </a:t>
            </a:r>
            <a:r>
              <a:rPr lang="en-GB" dirty="0" smtClean="0">
                <a:latin typeface="Verdana" pitchFamily="34" charset="0"/>
                <a:cs typeface="+mn-cs"/>
              </a:rPr>
              <a:t>templates</a:t>
            </a:r>
            <a:endParaRPr lang="en-GB" dirty="0">
              <a:latin typeface="Verdana" pitchFamily="34" charset="0"/>
              <a:cs typeface="+mn-cs"/>
            </a:endParaRPr>
          </a:p>
          <a:p>
            <a:pPr marL="742950" lvl="2" indent="-285750">
              <a:spcBef>
                <a:spcPts val="0"/>
              </a:spcBef>
              <a:spcAft>
                <a:spcPts val="600"/>
              </a:spcAft>
              <a:buClr>
                <a:srgbClr val="E46C0A"/>
              </a:buClr>
              <a:buFont typeface="Wingdings" pitchFamily="2" charset="2"/>
              <a:buChar char=""/>
              <a:defRPr/>
            </a:pPr>
            <a:r>
              <a:rPr lang="en-GB" dirty="0" smtClean="0">
                <a:latin typeface="Verdana" pitchFamily="34" charset="0"/>
                <a:cs typeface="+mn-cs"/>
              </a:rPr>
              <a:t>Tax </a:t>
            </a:r>
            <a:r>
              <a:rPr lang="en-GB" dirty="0">
                <a:latin typeface="Verdana" pitchFamily="34" charset="0"/>
                <a:cs typeface="+mn-cs"/>
              </a:rPr>
              <a:t>&amp; legal </a:t>
            </a:r>
            <a:r>
              <a:rPr lang="en-GB" dirty="0" err="1" smtClean="0">
                <a:latin typeface="Verdana" pitchFamily="34" charset="0"/>
                <a:cs typeface="+mn-cs"/>
              </a:rPr>
              <a:t>helplines</a:t>
            </a:r>
            <a:endParaRPr lang="en-GB" dirty="0">
              <a:latin typeface="Verdana" pitchFamily="34" charset="0"/>
              <a:cs typeface="+mn-cs"/>
            </a:endParaRPr>
          </a:p>
          <a:p>
            <a:pPr marL="742950" lvl="2" indent="-285750">
              <a:spcBef>
                <a:spcPts val="0"/>
              </a:spcBef>
              <a:spcAft>
                <a:spcPts val="600"/>
              </a:spcAft>
              <a:buClr>
                <a:srgbClr val="E46C0A"/>
              </a:buClr>
              <a:buFont typeface="Wingdings" pitchFamily="2" charset="2"/>
              <a:buChar char=""/>
              <a:defRPr/>
            </a:pPr>
            <a:r>
              <a:rPr lang="en-GB" dirty="0" smtClean="0">
                <a:latin typeface="Verdana" pitchFamily="34" charset="0"/>
                <a:cs typeface="+mn-cs"/>
              </a:rPr>
              <a:t>Vibrant </a:t>
            </a:r>
            <a:r>
              <a:rPr lang="en-GB" dirty="0">
                <a:latin typeface="Verdana" pitchFamily="34" charset="0"/>
                <a:cs typeface="+mn-cs"/>
              </a:rPr>
              <a:t>network: Forums &amp; Events </a:t>
            </a:r>
            <a:r>
              <a:rPr lang="en-GB" dirty="0" smtClean="0">
                <a:latin typeface="Verdana" pitchFamily="34" charset="0"/>
                <a:cs typeface="+mn-cs"/>
              </a:rPr>
              <a:t>nationwide</a:t>
            </a:r>
            <a:endParaRPr lang="en-GB" dirty="0">
              <a:latin typeface="Verdana" pitchFamily="34" charset="0"/>
              <a:cs typeface="+mn-cs"/>
            </a:endParaRPr>
          </a:p>
          <a:p>
            <a:pPr marL="742950" lvl="2" indent="-285750">
              <a:spcBef>
                <a:spcPts val="0"/>
              </a:spcBef>
              <a:spcAft>
                <a:spcPts val="600"/>
              </a:spcAft>
              <a:buClr>
                <a:srgbClr val="E46C0A"/>
              </a:buClr>
              <a:buFont typeface="Wingdings" pitchFamily="2" charset="2"/>
              <a:buChar char=""/>
              <a:defRPr/>
            </a:pPr>
            <a:r>
              <a:rPr lang="en-GB" dirty="0" smtClean="0">
                <a:latin typeface="Verdana" pitchFamily="34" charset="0"/>
                <a:cs typeface="+mn-cs"/>
              </a:rPr>
              <a:t>Special </a:t>
            </a:r>
            <a:r>
              <a:rPr lang="en-GB" dirty="0">
                <a:latin typeface="Verdana" pitchFamily="34" charset="0"/>
                <a:cs typeface="+mn-cs"/>
              </a:rPr>
              <a:t>member rates on a range of business support services including debt recovery and contract </a:t>
            </a:r>
            <a:r>
              <a:rPr lang="en-GB" dirty="0" smtClean="0">
                <a:latin typeface="Verdana" pitchFamily="34" charset="0"/>
                <a:cs typeface="+mn-cs"/>
              </a:rPr>
              <a:t>reviews</a:t>
            </a:r>
            <a:endParaRPr lang="en-GB" dirty="0">
              <a:latin typeface="Verdana" pitchFamily="34" charset="0"/>
              <a:cs typeface="+mn-cs"/>
            </a:endParaRPr>
          </a:p>
          <a:p>
            <a:pPr marL="742950" lvl="2" indent="-285750">
              <a:spcBef>
                <a:spcPts val="0"/>
              </a:spcBef>
              <a:spcAft>
                <a:spcPts val="600"/>
              </a:spcAft>
              <a:buClr>
                <a:srgbClr val="E46C0A"/>
              </a:buClr>
              <a:buFont typeface="Wingdings" pitchFamily="2" charset="2"/>
              <a:buChar char=""/>
              <a:defRPr/>
            </a:pPr>
            <a:r>
              <a:rPr lang="en-GB" dirty="0">
                <a:latin typeface="Verdana" pitchFamily="34" charset="0"/>
                <a:cs typeface="+mn-cs"/>
              </a:rPr>
              <a:t>Tax investigation </a:t>
            </a:r>
            <a:r>
              <a:rPr lang="en-GB" dirty="0" smtClean="0">
                <a:latin typeface="Verdana" pitchFamily="34" charset="0"/>
                <a:cs typeface="+mn-cs"/>
              </a:rPr>
              <a:t>representation</a:t>
            </a:r>
            <a:endParaRPr lang="en-GB" dirty="0">
              <a:latin typeface="Verdana" pitchFamily="34" charset="0"/>
              <a:cs typeface="+mn-cs"/>
            </a:endParaRPr>
          </a:p>
          <a:p>
            <a:pPr marL="1200150" lvl="3" indent="-285750">
              <a:spcBef>
                <a:spcPts val="0"/>
              </a:spcBef>
              <a:spcAft>
                <a:spcPts val="600"/>
              </a:spcAft>
              <a:buClr>
                <a:srgbClr val="E46C0A"/>
              </a:buClr>
              <a:buFont typeface="Wingdings" pitchFamily="2" charset="2"/>
              <a:buChar char="§"/>
              <a:defRPr/>
            </a:pPr>
            <a:r>
              <a:rPr lang="en-GB" dirty="0" smtClean="0">
                <a:latin typeface="Verdana" pitchFamily="34" charset="0"/>
                <a:cs typeface="+mn-cs"/>
              </a:rPr>
              <a:t>A </a:t>
            </a:r>
            <a:r>
              <a:rPr lang="en-GB" dirty="0">
                <a:latin typeface="Verdana" pitchFamily="34" charset="0"/>
                <a:cs typeface="+mn-cs"/>
              </a:rPr>
              <a:t>specialist tax investigation expert to deal with HMRC on your   behalf if you are notified of a tax </a:t>
            </a:r>
            <a:r>
              <a:rPr lang="en-GB" dirty="0" smtClean="0">
                <a:latin typeface="Verdana" pitchFamily="34" charset="0"/>
                <a:cs typeface="+mn-cs"/>
              </a:rPr>
              <a:t>investigation</a:t>
            </a:r>
            <a:endParaRPr lang="en-GB" dirty="0">
              <a:latin typeface="Verdana" pitchFamily="34" charset="0"/>
              <a:cs typeface="+mn-cs"/>
            </a:endParaRPr>
          </a:p>
          <a:p>
            <a:pPr marL="1200150" lvl="3" indent="-285750">
              <a:spcBef>
                <a:spcPts val="0"/>
              </a:spcBef>
              <a:spcAft>
                <a:spcPts val="600"/>
              </a:spcAft>
              <a:buClr>
                <a:srgbClr val="E46C0A"/>
              </a:buClr>
              <a:buFont typeface="Wingdings" pitchFamily="2" charset="2"/>
              <a:buChar char="§"/>
              <a:defRPr/>
            </a:pPr>
            <a:r>
              <a:rPr lang="en-GB" dirty="0" smtClean="0">
                <a:latin typeface="Verdana" pitchFamily="34" charset="0"/>
                <a:cs typeface="+mn-cs"/>
              </a:rPr>
              <a:t>Including </a:t>
            </a:r>
            <a:r>
              <a:rPr lang="en-GB" dirty="0">
                <a:latin typeface="Verdana" pitchFamily="34" charset="0"/>
                <a:cs typeface="+mn-cs"/>
              </a:rPr>
              <a:t>IR35, VAT, S660, PAYE, NICs, P11D and the Self-Assessment tax </a:t>
            </a:r>
            <a:r>
              <a:rPr lang="en-GB" dirty="0" smtClean="0">
                <a:latin typeface="Verdana" pitchFamily="34" charset="0"/>
                <a:cs typeface="+mn-cs"/>
              </a:rPr>
              <a:t>return</a:t>
            </a:r>
            <a:endParaRPr lang="en-GB" dirty="0">
              <a:latin typeface="Verdana" pitchFamily="34" charset="0"/>
              <a:cs typeface="+mn-cs"/>
            </a:endParaRPr>
          </a:p>
          <a:p>
            <a:pPr marL="1200150" lvl="3" indent="-285750">
              <a:spcBef>
                <a:spcPts val="0"/>
              </a:spcBef>
              <a:spcAft>
                <a:spcPts val="600"/>
              </a:spcAft>
              <a:buClr>
                <a:srgbClr val="E46C0A"/>
              </a:buClr>
              <a:buFont typeface="Wingdings" pitchFamily="2" charset="2"/>
              <a:buChar char="§"/>
              <a:defRPr/>
            </a:pPr>
            <a:r>
              <a:rPr lang="en-GB" dirty="0" smtClean="0">
                <a:latin typeface="Verdana" pitchFamily="34" charset="0"/>
                <a:cs typeface="+mn-cs"/>
              </a:rPr>
              <a:t>Access </a:t>
            </a:r>
            <a:r>
              <a:rPr lang="en-GB" dirty="0">
                <a:latin typeface="Verdana" pitchFamily="34" charset="0"/>
                <a:cs typeface="+mn-cs"/>
              </a:rPr>
              <a:t>to Accredited Accountants and other </a:t>
            </a:r>
            <a:r>
              <a:rPr lang="en-GB" dirty="0" smtClean="0">
                <a:latin typeface="Verdana" pitchFamily="34" charset="0"/>
                <a:cs typeface="+mn-cs"/>
              </a:rPr>
              <a:t>affiliates</a:t>
            </a:r>
            <a:endParaRPr lang="en-GB" dirty="0">
              <a:latin typeface="Verdana" pitchFamily="34" charset="0"/>
              <a:cs typeface="+mn-cs"/>
            </a:endParaRPr>
          </a:p>
          <a:p>
            <a:pPr marL="1200150" lvl="3" indent="-285750">
              <a:spcBef>
                <a:spcPts val="0"/>
              </a:spcBef>
              <a:spcAft>
                <a:spcPts val="600"/>
              </a:spcAft>
              <a:buClr>
                <a:srgbClr val="E46C0A"/>
              </a:buClr>
              <a:buFont typeface="Wingdings" pitchFamily="2" charset="2"/>
              <a:buChar char="§"/>
              <a:defRPr/>
            </a:pPr>
            <a:r>
              <a:rPr lang="en-GB" dirty="0" smtClean="0">
                <a:latin typeface="Verdana" pitchFamily="34" charset="0"/>
                <a:cs typeface="+mn-cs"/>
              </a:rPr>
              <a:t>ISO9001 </a:t>
            </a:r>
            <a:r>
              <a:rPr lang="en-GB" dirty="0">
                <a:latin typeface="Verdana" pitchFamily="34" charset="0"/>
                <a:cs typeface="+mn-cs"/>
              </a:rPr>
              <a:t>accredited low cost scheme for </a:t>
            </a:r>
            <a:r>
              <a:rPr lang="en-GB" dirty="0" smtClean="0">
                <a:latin typeface="Verdana" pitchFamily="34" charset="0"/>
                <a:cs typeface="+mn-cs"/>
              </a:rPr>
              <a:t>members</a:t>
            </a:r>
            <a:endParaRPr lang="en-GB" dirty="0">
              <a:latin typeface="Verdana" pitchFamily="34" charset="0"/>
              <a:cs typeface="+mn-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0" name="Text Box 11"/>
          <p:cNvSpPr txBox="1">
            <a:spLocks noChangeArrowheads="1"/>
          </p:cNvSpPr>
          <p:nvPr/>
        </p:nvSpPr>
        <p:spPr bwMode="auto">
          <a:xfrm>
            <a:off x="0" y="195487"/>
            <a:ext cx="9144000" cy="553998"/>
          </a:xfrm>
          <a:prstGeom prst="rect">
            <a:avLst/>
          </a:prstGeom>
          <a:noFill/>
          <a:ln w="9525">
            <a:noFill/>
            <a:miter lim="800000"/>
            <a:headEnd/>
            <a:tailEnd/>
          </a:ln>
        </p:spPr>
        <p:txBody>
          <a:bodyPr wrap="square">
            <a:spAutoFit/>
          </a:bodyPr>
          <a:lstStyle/>
          <a:p>
            <a:pPr algn="ctr"/>
            <a:r>
              <a:rPr lang="en-GB" sz="3000" dirty="0">
                <a:solidFill>
                  <a:schemeClr val="bg1"/>
                </a:solidFill>
                <a:latin typeface="Verdana" pitchFamily="34" charset="0"/>
              </a:rPr>
              <a:t>PCG: The voice of freelancing in the UK</a:t>
            </a:r>
            <a:endParaRPr lang="en-US" sz="3000" dirty="0">
              <a:solidFill>
                <a:schemeClr val="bg1"/>
              </a:solidFill>
              <a:latin typeface="Verdana" pitchFamily="34" charset="0"/>
            </a:endParaRPr>
          </a:p>
        </p:txBody>
      </p:sp>
      <p:graphicFrame>
        <p:nvGraphicFramePr>
          <p:cNvPr id="13" name="Diagram 12"/>
          <p:cNvGraphicFramePr/>
          <p:nvPr/>
        </p:nvGraphicFramePr>
        <p:xfrm>
          <a:off x="1907704" y="843558"/>
          <a:ext cx="5616624" cy="40504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Rectangle 11"/>
          <p:cNvSpPr/>
          <p:nvPr/>
        </p:nvSpPr>
        <p:spPr>
          <a:xfrm>
            <a:off x="2915816" y="1437086"/>
            <a:ext cx="1080120" cy="9191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850" b="1" dirty="0">
                <a:latin typeface="Verdana" pitchFamily="34" charset="0"/>
                <a:ea typeface="Verdana" pitchFamily="34" charset="0"/>
                <a:cs typeface="Verdana" pitchFamily="34" charset="0"/>
              </a:rPr>
              <a:t>Independent </a:t>
            </a:r>
          </a:p>
          <a:p>
            <a:pPr algn="ctr" fontAlgn="auto">
              <a:spcBef>
                <a:spcPts val="0"/>
              </a:spcBef>
              <a:spcAft>
                <a:spcPts val="0"/>
              </a:spcAft>
              <a:defRPr/>
            </a:pPr>
            <a:r>
              <a:rPr lang="en-GB" sz="850" b="1" dirty="0">
                <a:latin typeface="Verdana" pitchFamily="34" charset="0"/>
                <a:ea typeface="Verdana" pitchFamily="34" charset="0"/>
                <a:cs typeface="Verdana" pitchFamily="34" charset="0"/>
              </a:rPr>
              <a:t>Professionals</a:t>
            </a:r>
            <a:endParaRPr lang="en-US" sz="850" b="1" dirty="0">
              <a:latin typeface="Verdana" pitchFamily="34" charset="0"/>
              <a:ea typeface="Verdana" pitchFamily="34" charset="0"/>
              <a:cs typeface="Verdana" pitchFamily="34" charset="0"/>
            </a:endParaRPr>
          </a:p>
        </p:txBody>
      </p:sp>
      <p:sp>
        <p:nvSpPr>
          <p:cNvPr id="14" name="Rectangle 13"/>
          <p:cNvSpPr/>
          <p:nvPr/>
        </p:nvSpPr>
        <p:spPr>
          <a:xfrm>
            <a:off x="4211960" y="844153"/>
            <a:ext cx="1044000" cy="9179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850" b="1" dirty="0" smtClean="0">
                <a:latin typeface="Verdana" pitchFamily="34" charset="0"/>
                <a:ea typeface="Verdana" pitchFamily="34" charset="0"/>
                <a:cs typeface="Verdana" pitchFamily="34" charset="0"/>
              </a:rPr>
              <a:t>Independents</a:t>
            </a:r>
            <a:endParaRPr lang="en-US" sz="850" b="1" dirty="0">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3" name="Text Box 11"/>
          <p:cNvSpPr txBox="1">
            <a:spLocks noChangeArrowheads="1"/>
          </p:cNvSpPr>
          <p:nvPr/>
        </p:nvSpPr>
        <p:spPr bwMode="auto">
          <a:xfrm>
            <a:off x="259200" y="197101"/>
            <a:ext cx="8701088" cy="553998"/>
          </a:xfrm>
          <a:prstGeom prst="rect">
            <a:avLst/>
          </a:prstGeom>
          <a:noFill/>
          <a:ln w="9525">
            <a:noFill/>
            <a:miter lim="800000"/>
            <a:headEnd/>
            <a:tailEnd/>
          </a:ln>
        </p:spPr>
        <p:txBody>
          <a:bodyPr>
            <a:spAutoFit/>
          </a:bodyPr>
          <a:lstStyle/>
          <a:p>
            <a:pPr algn="ctr"/>
            <a:r>
              <a:rPr lang="en-GB" sz="3000" dirty="0">
                <a:solidFill>
                  <a:schemeClr val="bg1"/>
                </a:solidFill>
                <a:latin typeface="Verdana" pitchFamily="34" charset="0"/>
              </a:rPr>
              <a:t>PCG Membership – Plus</a:t>
            </a:r>
            <a:endParaRPr lang="en-US" sz="3000" dirty="0">
              <a:solidFill>
                <a:schemeClr val="bg1"/>
              </a:solidFill>
              <a:latin typeface="Verdana" pitchFamily="34" charset="0"/>
            </a:endParaRPr>
          </a:p>
        </p:txBody>
      </p:sp>
      <p:sp>
        <p:nvSpPr>
          <p:cNvPr id="12" name="Rectangle 11"/>
          <p:cNvSpPr/>
          <p:nvPr/>
        </p:nvSpPr>
        <p:spPr>
          <a:xfrm>
            <a:off x="1476375" y="1437086"/>
            <a:ext cx="2374900" cy="9191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100" b="1" dirty="0">
                <a:latin typeface="Verdana" pitchFamily="34" charset="0"/>
                <a:ea typeface="Verdana" pitchFamily="34" charset="0"/>
                <a:cs typeface="Verdana" pitchFamily="34" charset="0"/>
              </a:rPr>
              <a:t>Independent </a:t>
            </a:r>
          </a:p>
          <a:p>
            <a:pPr algn="ctr">
              <a:defRPr/>
            </a:pPr>
            <a:r>
              <a:rPr lang="en-GB" sz="1100" b="1" dirty="0">
                <a:latin typeface="Verdana" pitchFamily="34" charset="0"/>
                <a:ea typeface="Verdana" pitchFamily="34" charset="0"/>
                <a:cs typeface="Verdana" pitchFamily="34" charset="0"/>
              </a:rPr>
              <a:t>Professionals</a:t>
            </a:r>
            <a:endParaRPr lang="en-US" sz="1100" b="1" dirty="0">
              <a:latin typeface="Verdana" pitchFamily="34" charset="0"/>
              <a:ea typeface="Verdana" pitchFamily="34" charset="0"/>
              <a:cs typeface="Verdana" pitchFamily="34" charset="0"/>
            </a:endParaRPr>
          </a:p>
        </p:txBody>
      </p:sp>
      <p:sp>
        <p:nvSpPr>
          <p:cNvPr id="14" name="Rectangle 13"/>
          <p:cNvSpPr/>
          <p:nvPr/>
        </p:nvSpPr>
        <p:spPr>
          <a:xfrm>
            <a:off x="3276600" y="844153"/>
            <a:ext cx="2374900" cy="9179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100" b="1" dirty="0">
                <a:latin typeface="Verdana" pitchFamily="34" charset="0"/>
                <a:ea typeface="Verdana" pitchFamily="34" charset="0"/>
                <a:cs typeface="Verdana" pitchFamily="34" charset="0"/>
              </a:rPr>
              <a:t>Independents</a:t>
            </a:r>
            <a:endParaRPr lang="en-US" sz="1100" b="1" dirty="0">
              <a:latin typeface="Verdana" pitchFamily="34" charset="0"/>
              <a:ea typeface="Verdana" pitchFamily="34" charset="0"/>
              <a:cs typeface="Verdana" pitchFamily="34" charset="0"/>
            </a:endParaRPr>
          </a:p>
        </p:txBody>
      </p:sp>
      <p:sp>
        <p:nvSpPr>
          <p:cNvPr id="63498" name="TextBox 15"/>
          <p:cNvSpPr txBox="1">
            <a:spLocks noChangeArrowheads="1"/>
          </p:cNvSpPr>
          <p:nvPr/>
        </p:nvSpPr>
        <p:spPr bwMode="auto">
          <a:xfrm>
            <a:off x="3" y="915566"/>
            <a:ext cx="8461127" cy="3995966"/>
          </a:xfrm>
          <a:prstGeom prst="rect">
            <a:avLst/>
          </a:prstGeom>
          <a:noFill/>
          <a:ln w="9525">
            <a:noFill/>
            <a:miter lim="800000"/>
            <a:headEnd/>
            <a:tailEnd/>
          </a:ln>
        </p:spPr>
        <p:txBody>
          <a:bodyPr wrap="square">
            <a:spAutoFit/>
          </a:bodyPr>
          <a:lstStyle/>
          <a:p>
            <a:pPr marL="742950" lvl="2" indent="-285750">
              <a:spcBef>
                <a:spcPts val="600"/>
              </a:spcBef>
              <a:spcAft>
                <a:spcPts val="0"/>
              </a:spcAft>
              <a:buClr>
                <a:srgbClr val="E46C0A"/>
              </a:buClr>
              <a:buFont typeface="Wingdings" pitchFamily="2" charset="2"/>
              <a:buChar char=""/>
              <a:defRPr/>
            </a:pPr>
            <a:r>
              <a:rPr lang="en-GB" dirty="0" smtClean="0">
                <a:latin typeface="Verdana" pitchFamily="34" charset="0"/>
                <a:cs typeface="+mn-cs"/>
              </a:rPr>
              <a:t>Fully comprehensive tax representation </a:t>
            </a:r>
          </a:p>
          <a:p>
            <a:pPr marL="1044000" lvl="3" indent="-285750">
              <a:spcBef>
                <a:spcPts val="600"/>
              </a:spcBef>
              <a:spcAft>
                <a:spcPts val="800"/>
              </a:spcAft>
              <a:buClr>
                <a:srgbClr val="E46C0A"/>
              </a:buClr>
              <a:defRPr/>
            </a:pPr>
            <a:r>
              <a:rPr lang="en-GB" dirty="0" smtClean="0">
                <a:latin typeface="Verdana" pitchFamily="34" charset="0"/>
                <a:cs typeface="+mn-cs"/>
              </a:rPr>
              <a:t>from the start [brown envelope on door mat]</a:t>
            </a:r>
          </a:p>
          <a:p>
            <a:pPr marL="742950" lvl="2" indent="-285750">
              <a:spcBef>
                <a:spcPts val="600"/>
              </a:spcBef>
              <a:spcAft>
                <a:spcPts val="1200"/>
              </a:spcAft>
              <a:buClr>
                <a:srgbClr val="E46C0A"/>
              </a:buClr>
              <a:buFont typeface="Wingdings" pitchFamily="2" charset="2"/>
              <a:buChar char=""/>
              <a:defRPr/>
            </a:pPr>
            <a:r>
              <a:rPr lang="en-GB" dirty="0" smtClean="0">
                <a:latin typeface="Verdana" pitchFamily="34" charset="0"/>
                <a:cs typeface="+mn-cs"/>
              </a:rPr>
              <a:t>VAT or PAYE compliance visit, check of employers records or a Business Records Check  </a:t>
            </a:r>
          </a:p>
          <a:p>
            <a:pPr marL="742950" lvl="2" indent="-285750">
              <a:spcBef>
                <a:spcPts val="600"/>
              </a:spcBef>
              <a:spcAft>
                <a:spcPts val="1200"/>
              </a:spcAft>
              <a:buClr>
                <a:srgbClr val="E46C0A"/>
              </a:buClr>
              <a:buFont typeface="Wingdings" pitchFamily="2" charset="2"/>
              <a:buChar char=""/>
              <a:defRPr/>
            </a:pPr>
            <a:r>
              <a:rPr lang="en-GB" dirty="0" smtClean="0">
                <a:latin typeface="Verdana" pitchFamily="34" charset="0"/>
                <a:cs typeface="+mn-cs"/>
              </a:rPr>
              <a:t>Agency failure and default compensation</a:t>
            </a:r>
          </a:p>
          <a:p>
            <a:pPr marL="742950" lvl="2" indent="-285750">
              <a:spcBef>
                <a:spcPts val="600"/>
              </a:spcBef>
              <a:spcAft>
                <a:spcPts val="1200"/>
              </a:spcAft>
              <a:buClr>
                <a:srgbClr val="E46C0A"/>
              </a:buClr>
              <a:buFont typeface="Wingdings" pitchFamily="2" charset="2"/>
              <a:buChar char=""/>
              <a:defRPr/>
            </a:pPr>
            <a:r>
              <a:rPr lang="en-GB" dirty="0" smtClean="0">
                <a:latin typeface="Verdana" pitchFamily="34" charset="0"/>
                <a:cs typeface="+mn-cs"/>
              </a:rPr>
              <a:t>Jury service allowance</a:t>
            </a:r>
          </a:p>
          <a:p>
            <a:pPr marL="742950" lvl="2" indent="-285750">
              <a:spcBef>
                <a:spcPts val="600"/>
              </a:spcBef>
              <a:spcAft>
                <a:spcPts val="1200"/>
              </a:spcAft>
              <a:buClr>
                <a:srgbClr val="E46C0A"/>
              </a:buClr>
              <a:buFont typeface="Wingdings" pitchFamily="2" charset="2"/>
              <a:buChar char=""/>
              <a:defRPr/>
            </a:pPr>
            <a:r>
              <a:rPr lang="en-GB" dirty="0" smtClean="0">
                <a:latin typeface="Verdana" pitchFamily="34" charset="0"/>
                <a:cs typeface="+mn-cs"/>
              </a:rPr>
              <a:t>Use of Club Workspace London work-hubs</a:t>
            </a:r>
          </a:p>
          <a:p>
            <a:pPr marL="742950" lvl="2" indent="-285750">
              <a:spcBef>
                <a:spcPts val="600"/>
              </a:spcBef>
              <a:spcAft>
                <a:spcPts val="1200"/>
              </a:spcAft>
              <a:buClr>
                <a:srgbClr val="E46C0A"/>
              </a:buClr>
              <a:buFont typeface="Wingdings" pitchFamily="2" charset="2"/>
              <a:buChar char=""/>
              <a:defRPr/>
            </a:pPr>
            <a:r>
              <a:rPr lang="en-GB" dirty="0" smtClean="0">
                <a:latin typeface="Verdana" pitchFamily="34" charset="0"/>
                <a:cs typeface="+mn-cs"/>
              </a:rPr>
              <a:t>Learning &amp; Development - Access to Ashridge VLRC </a:t>
            </a:r>
          </a:p>
          <a:p>
            <a:pPr marL="742950" lvl="2" indent="-285750">
              <a:spcBef>
                <a:spcPts val="600"/>
              </a:spcBef>
              <a:spcAft>
                <a:spcPts val="1200"/>
              </a:spcAft>
              <a:buClr>
                <a:srgbClr val="E46C0A"/>
              </a:buClr>
              <a:buFont typeface="Wingdings" pitchFamily="2" charset="2"/>
              <a:buChar char=""/>
              <a:defRPr/>
            </a:pPr>
            <a:r>
              <a:rPr lang="en-GB" dirty="0" smtClean="0">
                <a:latin typeface="Verdana" pitchFamily="34" charset="0"/>
                <a:cs typeface="+mn-cs"/>
              </a:rPr>
              <a:t>Benchmarking research</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1" name="Text Box 11"/>
          <p:cNvSpPr txBox="1">
            <a:spLocks noChangeArrowheads="1"/>
          </p:cNvSpPr>
          <p:nvPr/>
        </p:nvSpPr>
        <p:spPr bwMode="auto">
          <a:xfrm>
            <a:off x="259200" y="197102"/>
            <a:ext cx="8701088" cy="553998"/>
          </a:xfrm>
          <a:prstGeom prst="rect">
            <a:avLst/>
          </a:prstGeom>
          <a:noFill/>
          <a:ln w="9525">
            <a:noFill/>
            <a:miter lim="800000"/>
            <a:headEnd/>
            <a:tailEnd/>
          </a:ln>
        </p:spPr>
        <p:txBody>
          <a:bodyPr>
            <a:spAutoFit/>
          </a:bodyPr>
          <a:lstStyle/>
          <a:p>
            <a:pPr algn="ctr"/>
            <a:r>
              <a:rPr lang="en-GB" sz="3000" dirty="0">
                <a:solidFill>
                  <a:schemeClr val="bg1"/>
                </a:solidFill>
                <a:latin typeface="Verdana" pitchFamily="34" charset="0"/>
              </a:rPr>
              <a:t>PCG: The voice of freelancing in the UK</a:t>
            </a:r>
            <a:endParaRPr lang="en-US" sz="3000" dirty="0">
              <a:solidFill>
                <a:schemeClr val="bg1"/>
              </a:solidFill>
              <a:latin typeface="Verdana" pitchFamily="34" charset="0"/>
            </a:endParaRPr>
          </a:p>
        </p:txBody>
      </p:sp>
      <p:sp>
        <p:nvSpPr>
          <p:cNvPr id="12" name="Rectangle 11"/>
          <p:cNvSpPr/>
          <p:nvPr/>
        </p:nvSpPr>
        <p:spPr>
          <a:xfrm>
            <a:off x="1476375" y="1437086"/>
            <a:ext cx="2374900" cy="9191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100" b="1" dirty="0">
                <a:latin typeface="Verdana" pitchFamily="34" charset="0"/>
                <a:ea typeface="Verdana" pitchFamily="34" charset="0"/>
                <a:cs typeface="Verdana" pitchFamily="34" charset="0"/>
              </a:rPr>
              <a:t>Independent </a:t>
            </a:r>
          </a:p>
          <a:p>
            <a:pPr algn="ctr">
              <a:defRPr/>
            </a:pPr>
            <a:r>
              <a:rPr lang="en-GB" sz="1100" b="1" dirty="0">
                <a:latin typeface="Verdana" pitchFamily="34" charset="0"/>
                <a:ea typeface="Verdana" pitchFamily="34" charset="0"/>
                <a:cs typeface="Verdana" pitchFamily="34" charset="0"/>
              </a:rPr>
              <a:t>Professionals</a:t>
            </a:r>
            <a:endParaRPr lang="en-US" sz="1100" b="1" dirty="0">
              <a:latin typeface="Verdana" pitchFamily="34" charset="0"/>
              <a:ea typeface="Verdana" pitchFamily="34" charset="0"/>
              <a:cs typeface="Verdana" pitchFamily="34" charset="0"/>
            </a:endParaRPr>
          </a:p>
        </p:txBody>
      </p:sp>
      <p:sp>
        <p:nvSpPr>
          <p:cNvPr id="14" name="Rectangle 13"/>
          <p:cNvSpPr/>
          <p:nvPr/>
        </p:nvSpPr>
        <p:spPr>
          <a:xfrm>
            <a:off x="3276600" y="844153"/>
            <a:ext cx="2374900" cy="9179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100" b="1" dirty="0">
                <a:latin typeface="Verdana" pitchFamily="34" charset="0"/>
                <a:ea typeface="Verdana" pitchFamily="34" charset="0"/>
                <a:cs typeface="Verdana" pitchFamily="34" charset="0"/>
              </a:rPr>
              <a:t>Independents</a:t>
            </a:r>
            <a:endParaRPr lang="en-US" sz="1100" b="1" dirty="0">
              <a:latin typeface="Verdana" pitchFamily="34" charset="0"/>
              <a:ea typeface="Verdana" pitchFamily="34" charset="0"/>
              <a:cs typeface="Verdana" pitchFamily="34" charset="0"/>
            </a:endParaRPr>
          </a:p>
        </p:txBody>
      </p:sp>
      <p:sp>
        <p:nvSpPr>
          <p:cNvPr id="65546" name="Rectangle 24"/>
          <p:cNvSpPr>
            <a:spLocks noChangeArrowheads="1"/>
          </p:cNvSpPr>
          <p:nvPr/>
        </p:nvSpPr>
        <p:spPr bwMode="auto">
          <a:xfrm>
            <a:off x="3635896" y="987574"/>
            <a:ext cx="5112568" cy="3788729"/>
          </a:xfrm>
          <a:prstGeom prst="rect">
            <a:avLst/>
          </a:prstGeom>
          <a:noFill/>
          <a:ln w="9525">
            <a:noFill/>
            <a:miter lim="800000"/>
            <a:headEnd/>
            <a:tailEnd/>
          </a:ln>
        </p:spPr>
        <p:txBody>
          <a:bodyPr wrap="square">
            <a:spAutoFit/>
          </a:bodyPr>
          <a:lstStyle/>
          <a:p>
            <a:pPr marL="742950" lvl="2" indent="-285750">
              <a:lnSpc>
                <a:spcPct val="110000"/>
              </a:lnSpc>
              <a:spcBef>
                <a:spcPts val="1200"/>
              </a:spcBef>
              <a:spcAft>
                <a:spcPts val="1200"/>
              </a:spcAft>
              <a:buClr>
                <a:srgbClr val="E46C0A"/>
              </a:buClr>
              <a:buFont typeface="Wingdings" pitchFamily="2" charset="2"/>
              <a:buChar char=""/>
              <a:defRPr/>
            </a:pPr>
            <a:r>
              <a:rPr lang="en-GB" dirty="0" smtClean="0">
                <a:latin typeface="Verdana" pitchFamily="34" charset="0"/>
                <a:cs typeface="+mn-cs"/>
              </a:rPr>
              <a:t>Guides to:</a:t>
            </a:r>
          </a:p>
          <a:p>
            <a:pPr marL="1200150" lvl="3" indent="-285750">
              <a:lnSpc>
                <a:spcPct val="110000"/>
              </a:lnSpc>
              <a:spcBef>
                <a:spcPts val="0"/>
              </a:spcBef>
              <a:spcAft>
                <a:spcPts val="0"/>
              </a:spcAft>
              <a:buClr>
                <a:srgbClr val="E46C0A"/>
              </a:buClr>
              <a:buFont typeface="Wingdings" pitchFamily="2" charset="2"/>
              <a:buChar char="§"/>
              <a:defRPr/>
            </a:pPr>
            <a:r>
              <a:rPr lang="en-GB" dirty="0" smtClean="0">
                <a:latin typeface="Verdana" pitchFamily="34" charset="0"/>
                <a:cs typeface="+mn-cs"/>
              </a:rPr>
              <a:t>Agency Workers Regulations</a:t>
            </a:r>
          </a:p>
          <a:p>
            <a:pPr marL="1200150" lvl="3" indent="-285750">
              <a:lnSpc>
                <a:spcPct val="110000"/>
              </a:lnSpc>
              <a:spcBef>
                <a:spcPts val="0"/>
              </a:spcBef>
              <a:spcAft>
                <a:spcPts val="0"/>
              </a:spcAft>
              <a:buClr>
                <a:srgbClr val="E46C0A"/>
              </a:buClr>
              <a:buFont typeface="Wingdings" pitchFamily="2" charset="2"/>
              <a:buChar char="§"/>
              <a:defRPr/>
            </a:pPr>
            <a:r>
              <a:rPr lang="en-GB" dirty="0" smtClean="0">
                <a:latin typeface="Verdana" pitchFamily="34" charset="0"/>
                <a:cs typeface="+mn-cs"/>
              </a:rPr>
              <a:t>IR35</a:t>
            </a:r>
          </a:p>
          <a:p>
            <a:pPr marL="1200150" lvl="3" indent="-285750">
              <a:lnSpc>
                <a:spcPct val="110000"/>
              </a:lnSpc>
              <a:spcBef>
                <a:spcPts val="0"/>
              </a:spcBef>
              <a:spcAft>
                <a:spcPts val="0"/>
              </a:spcAft>
              <a:buClr>
                <a:srgbClr val="E46C0A"/>
              </a:buClr>
              <a:buFont typeface="Wingdings" pitchFamily="2" charset="2"/>
              <a:buChar char="§"/>
              <a:defRPr/>
            </a:pPr>
            <a:r>
              <a:rPr lang="en-GB" dirty="0" smtClean="0">
                <a:latin typeface="Verdana" pitchFamily="34" charset="0"/>
                <a:cs typeface="+mn-cs"/>
              </a:rPr>
              <a:t>Pensions and Mortgages</a:t>
            </a:r>
          </a:p>
          <a:p>
            <a:pPr marL="1200150" lvl="3" indent="-285750">
              <a:lnSpc>
                <a:spcPct val="110000"/>
              </a:lnSpc>
              <a:spcBef>
                <a:spcPts val="0"/>
              </a:spcBef>
              <a:spcAft>
                <a:spcPts val="0"/>
              </a:spcAft>
              <a:buClr>
                <a:srgbClr val="E46C0A"/>
              </a:buClr>
              <a:buFont typeface="Wingdings" pitchFamily="2" charset="2"/>
              <a:buChar char="§"/>
              <a:defRPr/>
            </a:pPr>
            <a:r>
              <a:rPr lang="en-GB" dirty="0" smtClean="0">
                <a:latin typeface="Verdana" pitchFamily="34" charset="0"/>
                <a:cs typeface="+mn-cs"/>
              </a:rPr>
              <a:t>Credit management and control</a:t>
            </a:r>
          </a:p>
          <a:p>
            <a:pPr marL="1200150" lvl="3" indent="-285750">
              <a:lnSpc>
                <a:spcPct val="110000"/>
              </a:lnSpc>
              <a:spcBef>
                <a:spcPts val="0"/>
              </a:spcBef>
              <a:spcAft>
                <a:spcPts val="0"/>
              </a:spcAft>
              <a:buClr>
                <a:srgbClr val="E46C0A"/>
              </a:buClr>
              <a:buFont typeface="Wingdings" pitchFamily="2" charset="2"/>
              <a:buChar char="§"/>
              <a:defRPr/>
            </a:pPr>
            <a:r>
              <a:rPr lang="en-GB" dirty="0" smtClean="0">
                <a:latin typeface="Verdana" pitchFamily="34" charset="0"/>
                <a:cs typeface="+mn-cs"/>
              </a:rPr>
              <a:t>Business Tax and more</a:t>
            </a:r>
          </a:p>
          <a:p>
            <a:pPr marL="742950" lvl="2" indent="-285750">
              <a:lnSpc>
                <a:spcPct val="110000"/>
              </a:lnSpc>
              <a:spcBef>
                <a:spcPts val="1200"/>
              </a:spcBef>
              <a:spcAft>
                <a:spcPts val="1200"/>
              </a:spcAft>
              <a:buClr>
                <a:srgbClr val="E46C0A"/>
              </a:buClr>
              <a:buFont typeface="Wingdings" pitchFamily="2" charset="2"/>
              <a:buChar char=""/>
              <a:defRPr/>
            </a:pPr>
            <a:r>
              <a:rPr lang="en-GB" dirty="0" smtClean="0">
                <a:latin typeface="Verdana" pitchFamily="34" charset="0"/>
                <a:cs typeface="+mn-cs"/>
              </a:rPr>
              <a:t>Access to </a:t>
            </a:r>
            <a:r>
              <a:rPr lang="en-GB" dirty="0" err="1" smtClean="0">
                <a:latin typeface="Verdana" pitchFamily="34" charset="0"/>
                <a:cs typeface="+mn-cs"/>
              </a:rPr>
              <a:t>helplines</a:t>
            </a:r>
            <a:r>
              <a:rPr lang="en-GB" dirty="0" smtClean="0">
                <a:latin typeface="Verdana" pitchFamily="34" charset="0"/>
                <a:cs typeface="+mn-cs"/>
              </a:rPr>
              <a:t>, template contracts, and networking events</a:t>
            </a:r>
          </a:p>
          <a:p>
            <a:pPr marL="742950" lvl="2" indent="-285750">
              <a:lnSpc>
                <a:spcPct val="110000"/>
              </a:lnSpc>
              <a:spcBef>
                <a:spcPts val="1200"/>
              </a:spcBef>
              <a:spcAft>
                <a:spcPts val="1200"/>
              </a:spcAft>
              <a:buClr>
                <a:srgbClr val="E46C0A"/>
              </a:buClr>
              <a:buFont typeface="Wingdings" pitchFamily="2" charset="2"/>
              <a:buChar char=""/>
              <a:defRPr/>
            </a:pPr>
            <a:r>
              <a:rPr lang="en-GB" dirty="0" smtClean="0">
                <a:latin typeface="Verdana" pitchFamily="34" charset="0"/>
                <a:cs typeface="+mn-cs"/>
              </a:rPr>
              <a:t>All </a:t>
            </a:r>
            <a:r>
              <a:rPr lang="en-GB" dirty="0">
                <a:latin typeface="Verdana" pitchFamily="34" charset="0"/>
                <a:cs typeface="+mn-cs"/>
              </a:rPr>
              <a:t>the latest news affecting </a:t>
            </a:r>
            <a:r>
              <a:rPr lang="en-GB" dirty="0" smtClean="0">
                <a:latin typeface="Verdana" pitchFamily="34" charset="0"/>
                <a:cs typeface="+mn-cs"/>
              </a:rPr>
              <a:t>freelancers</a:t>
            </a:r>
            <a:endParaRPr lang="en-GB" sz="2000" dirty="0">
              <a:latin typeface="Verdana" pitchFamily="34" charset="0"/>
            </a:endParaRPr>
          </a:p>
        </p:txBody>
      </p:sp>
      <p:pic>
        <p:nvPicPr>
          <p:cNvPr id="26" name="Picture 2"/>
          <p:cNvPicPr>
            <a:picLocks noChangeAspect="1" noChangeArrowheads="1"/>
          </p:cNvPicPr>
          <p:nvPr/>
        </p:nvPicPr>
        <p:blipFill>
          <a:blip r:embed="rId3" cstate="print"/>
          <a:srcRect/>
          <a:stretch>
            <a:fillRect/>
          </a:stretch>
        </p:blipFill>
        <p:spPr bwMode="auto">
          <a:xfrm rot="21442813">
            <a:off x="602255" y="1069181"/>
            <a:ext cx="1908175" cy="2028825"/>
          </a:xfrm>
          <a:prstGeom prst="rect">
            <a:avLst/>
          </a:prstGeom>
          <a:noFill/>
          <a:ln w="9525">
            <a:noFill/>
            <a:miter lim="800000"/>
            <a:headEnd/>
            <a:tailEnd/>
          </a:ln>
          <a:effectLst>
            <a:outerShdw blurRad="63500" sx="102000" sy="102000" algn="ctr" rotWithShape="0">
              <a:prstClr val="black">
                <a:alpha val="40000"/>
              </a:prstClr>
            </a:outerShdw>
          </a:effectLst>
        </p:spPr>
      </p:pic>
      <p:pic>
        <p:nvPicPr>
          <p:cNvPr id="23" name="Picture 2" descr="http://www.pcg.org.uk/cms/images/stories/AWR%20Guide.png">
            <a:hlinkClick r:id="rId4"/>
          </p:cNvPr>
          <p:cNvPicPr>
            <a:picLocks noChangeAspect="1" noChangeArrowheads="1"/>
          </p:cNvPicPr>
          <p:nvPr/>
        </p:nvPicPr>
        <p:blipFill>
          <a:blip r:embed="rId5" cstate="print"/>
          <a:srcRect/>
          <a:stretch>
            <a:fillRect/>
          </a:stretch>
        </p:blipFill>
        <p:spPr bwMode="auto">
          <a:xfrm rot="309208">
            <a:off x="951503" y="1928814"/>
            <a:ext cx="1860550" cy="1956197"/>
          </a:xfrm>
          <a:prstGeom prst="rect">
            <a:avLst/>
          </a:prstGeom>
          <a:ln>
            <a:noFill/>
          </a:ln>
          <a:effectLst>
            <a:outerShdw blurRad="292100" dist="139700" dir="2700000" algn="tl" rotWithShape="0">
              <a:srgbClr val="333333">
                <a:alpha val="65000"/>
              </a:srgbClr>
            </a:outerShdw>
          </a:effectLst>
        </p:spPr>
      </p:pic>
      <p:pic>
        <p:nvPicPr>
          <p:cNvPr id="24" name="Picture 5"/>
          <p:cNvPicPr>
            <a:picLocks noChangeAspect="1" noChangeArrowheads="1"/>
          </p:cNvPicPr>
          <p:nvPr/>
        </p:nvPicPr>
        <p:blipFill>
          <a:blip r:embed="rId6" cstate="print"/>
          <a:srcRect/>
          <a:stretch>
            <a:fillRect/>
          </a:stretch>
        </p:blipFill>
        <p:spPr bwMode="auto">
          <a:xfrm rot="645226">
            <a:off x="1430931" y="2740820"/>
            <a:ext cx="1900237" cy="2005013"/>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9" name="Text Box 11"/>
          <p:cNvSpPr txBox="1">
            <a:spLocks noChangeArrowheads="1"/>
          </p:cNvSpPr>
          <p:nvPr/>
        </p:nvSpPr>
        <p:spPr bwMode="auto">
          <a:xfrm>
            <a:off x="259200" y="197101"/>
            <a:ext cx="8701088" cy="553998"/>
          </a:xfrm>
          <a:prstGeom prst="rect">
            <a:avLst/>
          </a:prstGeom>
          <a:noFill/>
          <a:ln w="9525">
            <a:noFill/>
            <a:miter lim="800000"/>
            <a:headEnd/>
            <a:tailEnd/>
          </a:ln>
        </p:spPr>
        <p:txBody>
          <a:bodyPr>
            <a:spAutoFit/>
          </a:bodyPr>
          <a:lstStyle/>
          <a:p>
            <a:pPr algn="ctr"/>
            <a:r>
              <a:rPr lang="en-GB" sz="3000" dirty="0">
                <a:solidFill>
                  <a:schemeClr val="bg1"/>
                </a:solidFill>
                <a:latin typeface="Verdana" pitchFamily="34" charset="0"/>
              </a:rPr>
              <a:t>PCG Community</a:t>
            </a:r>
            <a:endParaRPr lang="en-US" sz="3000" dirty="0">
              <a:solidFill>
                <a:schemeClr val="bg1"/>
              </a:solidFill>
              <a:latin typeface="Verdana" pitchFamily="34" charset="0"/>
            </a:endParaRPr>
          </a:p>
        </p:txBody>
      </p:sp>
      <p:sp>
        <p:nvSpPr>
          <p:cNvPr id="67594" name="Rectangle 8"/>
          <p:cNvSpPr txBox="1">
            <a:spLocks noChangeArrowheads="1"/>
          </p:cNvSpPr>
          <p:nvPr/>
        </p:nvSpPr>
        <p:spPr bwMode="auto">
          <a:xfrm>
            <a:off x="395536" y="1112418"/>
            <a:ext cx="8135938" cy="3349542"/>
          </a:xfrm>
          <a:prstGeom prst="rect">
            <a:avLst/>
          </a:prstGeom>
          <a:noFill/>
          <a:ln w="9525">
            <a:noFill/>
            <a:miter lim="800000"/>
            <a:headEnd/>
            <a:tailEnd/>
          </a:ln>
        </p:spPr>
        <p:txBody>
          <a:bodyPr/>
          <a:lstStyle/>
          <a:p>
            <a:pPr marL="742950" lvl="2" indent="-285750">
              <a:spcBef>
                <a:spcPts val="1200"/>
              </a:spcBef>
              <a:spcAft>
                <a:spcPts val="1200"/>
              </a:spcAft>
              <a:buClr>
                <a:srgbClr val="E46C0A"/>
              </a:buClr>
              <a:buFont typeface="Wingdings" pitchFamily="2" charset="2"/>
              <a:buChar char=""/>
              <a:defRPr/>
            </a:pPr>
            <a:r>
              <a:rPr lang="en-GB" sz="2000" dirty="0" smtClean="0">
                <a:latin typeface="Verdana" pitchFamily="34" charset="0"/>
                <a:cs typeface="+mn-cs"/>
              </a:rPr>
              <a:t>PCG </a:t>
            </a:r>
            <a:r>
              <a:rPr lang="en-GB" sz="2000" dirty="0">
                <a:latin typeface="Verdana" pitchFamily="34" charset="0"/>
                <a:cs typeface="+mn-cs"/>
              </a:rPr>
              <a:t>website – Polls, Q&amp;As, Forums, regular </a:t>
            </a:r>
            <a:r>
              <a:rPr lang="en-GB" sz="2000" dirty="0" smtClean="0">
                <a:latin typeface="Verdana" pitchFamily="34" charset="0"/>
                <a:cs typeface="+mn-cs"/>
              </a:rPr>
              <a:t>newsletters</a:t>
            </a:r>
            <a:endParaRPr lang="en-GB" sz="2000" dirty="0">
              <a:latin typeface="Verdana" pitchFamily="34" charset="0"/>
              <a:cs typeface="+mn-cs"/>
            </a:endParaRPr>
          </a:p>
          <a:p>
            <a:pPr marL="742950" lvl="2" indent="-285750">
              <a:spcBef>
                <a:spcPts val="1200"/>
              </a:spcBef>
              <a:spcAft>
                <a:spcPts val="1200"/>
              </a:spcAft>
              <a:buClr>
                <a:srgbClr val="E46C0A"/>
              </a:buClr>
              <a:buFont typeface="Wingdings" pitchFamily="2" charset="2"/>
              <a:buChar char=""/>
              <a:defRPr/>
            </a:pPr>
            <a:r>
              <a:rPr lang="en-GB" sz="2000" dirty="0" smtClean="0">
                <a:latin typeface="Verdana" pitchFamily="34" charset="0"/>
                <a:cs typeface="+mn-cs"/>
              </a:rPr>
              <a:t>Freelancing </a:t>
            </a:r>
            <a:r>
              <a:rPr lang="en-GB" sz="2000" dirty="0">
                <a:latin typeface="Verdana" pitchFamily="34" charset="0"/>
                <a:cs typeface="+mn-cs"/>
              </a:rPr>
              <a:t>matters </a:t>
            </a:r>
            <a:r>
              <a:rPr lang="en-GB" sz="2000" dirty="0" smtClean="0">
                <a:latin typeface="Verdana" pitchFamily="34" charset="0"/>
                <a:cs typeface="+mn-cs"/>
              </a:rPr>
              <a:t>magazine/e-newsletter </a:t>
            </a:r>
            <a:r>
              <a:rPr lang="en-GB" sz="2000" dirty="0">
                <a:latin typeface="Verdana" pitchFamily="34" charset="0"/>
                <a:cs typeface="+mn-cs"/>
              </a:rPr>
              <a:t>with ‘app</a:t>
            </a:r>
            <a:r>
              <a:rPr lang="en-GB" sz="2000" dirty="0" smtClean="0">
                <a:latin typeface="Verdana" pitchFamily="34" charset="0"/>
                <a:cs typeface="+mn-cs"/>
              </a:rPr>
              <a:t>’</a:t>
            </a:r>
            <a:endParaRPr lang="en-GB" sz="2000" dirty="0">
              <a:latin typeface="Verdana" pitchFamily="34" charset="0"/>
              <a:cs typeface="+mn-cs"/>
            </a:endParaRPr>
          </a:p>
          <a:p>
            <a:pPr marL="742950" lvl="2" indent="-285750">
              <a:spcBef>
                <a:spcPts val="1200"/>
              </a:spcBef>
              <a:spcAft>
                <a:spcPts val="1200"/>
              </a:spcAft>
              <a:buClr>
                <a:srgbClr val="E46C0A"/>
              </a:buClr>
              <a:buFont typeface="Wingdings" pitchFamily="2" charset="2"/>
              <a:buChar char=""/>
              <a:defRPr/>
            </a:pPr>
            <a:r>
              <a:rPr lang="en-GB" sz="2000" dirty="0" smtClean="0">
                <a:latin typeface="Verdana" pitchFamily="34" charset="0"/>
                <a:cs typeface="+mn-cs"/>
              </a:rPr>
              <a:t>National </a:t>
            </a:r>
            <a:r>
              <a:rPr lang="en-GB" sz="2000" dirty="0">
                <a:latin typeface="Verdana" pitchFamily="34" charset="0"/>
                <a:cs typeface="+mn-cs"/>
              </a:rPr>
              <a:t>Freelancers Day…an event to celebrate your contribution to UK plc, now in its 5th </a:t>
            </a:r>
            <a:r>
              <a:rPr lang="en-GB" sz="2000" dirty="0" smtClean="0">
                <a:latin typeface="Verdana" pitchFamily="34" charset="0"/>
                <a:cs typeface="+mn-cs"/>
              </a:rPr>
              <a:t>year</a:t>
            </a:r>
            <a:endParaRPr lang="en-GB" sz="2000" dirty="0">
              <a:latin typeface="Verdana" pitchFamily="34" charset="0"/>
              <a:cs typeface="+mn-cs"/>
            </a:endParaRPr>
          </a:p>
          <a:p>
            <a:pPr marL="742950" lvl="2" indent="-285750">
              <a:spcBef>
                <a:spcPts val="1200"/>
              </a:spcBef>
              <a:spcAft>
                <a:spcPts val="1200"/>
              </a:spcAft>
              <a:buClr>
                <a:srgbClr val="E46C0A"/>
              </a:buClr>
              <a:buFont typeface="Wingdings" pitchFamily="2" charset="2"/>
              <a:buChar char=""/>
              <a:defRPr/>
            </a:pPr>
            <a:r>
              <a:rPr lang="en-GB" sz="2000" dirty="0" smtClean="0">
                <a:latin typeface="Verdana" pitchFamily="34" charset="0"/>
                <a:cs typeface="+mn-cs"/>
              </a:rPr>
              <a:t>Informative </a:t>
            </a:r>
            <a:r>
              <a:rPr lang="en-GB" sz="2000" dirty="0">
                <a:latin typeface="Verdana" pitchFamily="34" charset="0"/>
                <a:cs typeface="+mn-cs"/>
              </a:rPr>
              <a:t>Events &amp; seminars </a:t>
            </a:r>
            <a:r>
              <a:rPr lang="en-GB" sz="2000" dirty="0" smtClean="0">
                <a:latin typeface="Verdana" pitchFamily="34" charset="0"/>
                <a:cs typeface="+mn-cs"/>
              </a:rPr>
              <a:t>nationwide</a:t>
            </a:r>
            <a:endParaRPr lang="en-GB" sz="2000" dirty="0">
              <a:latin typeface="Verdana" pitchFamily="34" charset="0"/>
            </a:endParaRPr>
          </a:p>
          <a:p>
            <a:pPr marL="742950" lvl="1" indent="-285750">
              <a:spcBef>
                <a:spcPts val="1200"/>
              </a:spcBef>
              <a:spcAft>
                <a:spcPts val="1200"/>
              </a:spcAft>
              <a:buClr>
                <a:srgbClr val="E46C0A"/>
              </a:buClr>
              <a:buFont typeface="Wingdings" pitchFamily="2" charset="2"/>
              <a:buChar char=""/>
            </a:pPr>
            <a:r>
              <a:rPr lang="en-GB" sz="2000" b="1" dirty="0">
                <a:latin typeface="Verdana" pitchFamily="34" charset="0"/>
              </a:rPr>
              <a:t>You are never alone and without </a:t>
            </a:r>
            <a:r>
              <a:rPr lang="en-GB" sz="2000" b="1" dirty="0" smtClean="0">
                <a:latin typeface="Verdana" pitchFamily="34" charset="0"/>
              </a:rPr>
              <a:t>support</a:t>
            </a:r>
            <a:endParaRPr lang="en-GB" sz="2000" b="1" dirty="0">
              <a:latin typeface="Verdana"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9" name="Text Box 11"/>
          <p:cNvSpPr txBox="1">
            <a:spLocks noChangeArrowheads="1"/>
          </p:cNvSpPr>
          <p:nvPr/>
        </p:nvSpPr>
        <p:spPr bwMode="auto">
          <a:xfrm>
            <a:off x="254000" y="125016"/>
            <a:ext cx="8701088" cy="553998"/>
          </a:xfrm>
          <a:prstGeom prst="rect">
            <a:avLst/>
          </a:prstGeom>
          <a:noFill/>
          <a:ln w="9525">
            <a:noFill/>
            <a:miter lim="800000"/>
            <a:headEnd/>
            <a:tailEnd/>
          </a:ln>
        </p:spPr>
        <p:txBody>
          <a:bodyPr>
            <a:spAutoFit/>
          </a:bodyPr>
          <a:lstStyle/>
          <a:p>
            <a:pPr algn="ctr"/>
            <a:r>
              <a:rPr lang="en-GB" sz="3000" dirty="0" smtClean="0">
                <a:solidFill>
                  <a:schemeClr val="bg1"/>
                </a:solidFill>
                <a:latin typeface="Verdana" pitchFamily="34" charset="0"/>
              </a:rPr>
              <a:t>Benchmarks</a:t>
            </a:r>
            <a:endParaRPr lang="en-US" sz="3000" dirty="0">
              <a:solidFill>
                <a:schemeClr val="bg1"/>
              </a:solidFill>
              <a:latin typeface="Verdana" pitchFamily="34" charset="0"/>
            </a:endParaRPr>
          </a:p>
        </p:txBody>
      </p:sp>
      <p:sp>
        <p:nvSpPr>
          <p:cNvPr id="12" name="Rectangle 11"/>
          <p:cNvSpPr/>
          <p:nvPr/>
        </p:nvSpPr>
        <p:spPr>
          <a:xfrm>
            <a:off x="1476375" y="1437085"/>
            <a:ext cx="2374900" cy="9191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100" b="1" dirty="0">
                <a:latin typeface="Verdana" pitchFamily="34" charset="0"/>
                <a:ea typeface="Verdana" pitchFamily="34" charset="0"/>
                <a:cs typeface="Verdana" pitchFamily="34" charset="0"/>
              </a:rPr>
              <a:t>Independent </a:t>
            </a:r>
          </a:p>
          <a:p>
            <a:pPr algn="ctr">
              <a:defRPr/>
            </a:pPr>
            <a:r>
              <a:rPr lang="en-GB" sz="1100" b="1" dirty="0">
                <a:latin typeface="Verdana" pitchFamily="34" charset="0"/>
                <a:ea typeface="Verdana" pitchFamily="34" charset="0"/>
                <a:cs typeface="Verdana" pitchFamily="34" charset="0"/>
              </a:rPr>
              <a:t>Professionals</a:t>
            </a:r>
            <a:endParaRPr lang="en-US" sz="1100" b="1" dirty="0">
              <a:latin typeface="Verdana" pitchFamily="34" charset="0"/>
              <a:ea typeface="Verdana" pitchFamily="34" charset="0"/>
              <a:cs typeface="Verdana" pitchFamily="34" charset="0"/>
            </a:endParaRPr>
          </a:p>
        </p:txBody>
      </p:sp>
      <p:sp>
        <p:nvSpPr>
          <p:cNvPr id="14" name="Rectangle 13"/>
          <p:cNvSpPr/>
          <p:nvPr/>
        </p:nvSpPr>
        <p:spPr>
          <a:xfrm>
            <a:off x="3276600" y="844153"/>
            <a:ext cx="2374900" cy="9179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100" b="1" dirty="0">
                <a:latin typeface="Verdana" pitchFamily="34" charset="0"/>
                <a:ea typeface="Verdana" pitchFamily="34" charset="0"/>
                <a:cs typeface="Verdana" pitchFamily="34" charset="0"/>
              </a:rPr>
              <a:t>Independents</a:t>
            </a:r>
            <a:endParaRPr lang="en-US" sz="1100" b="1" dirty="0">
              <a:latin typeface="Verdana" pitchFamily="34" charset="0"/>
              <a:ea typeface="Verdana" pitchFamily="34" charset="0"/>
              <a:cs typeface="Verdana" pitchFamily="34" charset="0"/>
            </a:endParaRPr>
          </a:p>
        </p:txBody>
      </p:sp>
      <p:sp>
        <p:nvSpPr>
          <p:cNvPr id="67594" name="Rectangle 8"/>
          <p:cNvSpPr txBox="1">
            <a:spLocks noChangeArrowheads="1"/>
          </p:cNvSpPr>
          <p:nvPr/>
        </p:nvSpPr>
        <p:spPr bwMode="auto">
          <a:xfrm>
            <a:off x="250825" y="915566"/>
            <a:ext cx="8135938" cy="3714670"/>
          </a:xfrm>
          <a:prstGeom prst="rect">
            <a:avLst/>
          </a:prstGeom>
          <a:noFill/>
          <a:ln w="9525">
            <a:noFill/>
            <a:miter lim="800000"/>
            <a:headEnd/>
            <a:tailEnd/>
          </a:ln>
        </p:spPr>
        <p:txBody>
          <a:bodyPr/>
          <a:lstStyle/>
          <a:p>
            <a:pPr marL="742950" lvl="1" indent="-285750">
              <a:spcBef>
                <a:spcPts val="1000"/>
              </a:spcBef>
              <a:spcAft>
                <a:spcPts val="1000"/>
              </a:spcAft>
              <a:buClr>
                <a:srgbClr val="E46C0A"/>
              </a:buClr>
              <a:buFont typeface="Wingdings" pitchFamily="2" charset="2"/>
              <a:buChar char=""/>
            </a:pPr>
            <a:r>
              <a:rPr lang="en-GB" dirty="0" smtClean="0">
                <a:latin typeface="Verdana" pitchFamily="34" charset="0"/>
              </a:rPr>
              <a:t>2012-marginally more members in contract [86%]</a:t>
            </a:r>
            <a:endParaRPr lang="en-GB" dirty="0">
              <a:latin typeface="Verdana" pitchFamily="34" charset="0"/>
            </a:endParaRPr>
          </a:p>
          <a:p>
            <a:pPr marL="742950" lvl="1" indent="-285750">
              <a:spcBef>
                <a:spcPts val="1000"/>
              </a:spcBef>
              <a:spcAft>
                <a:spcPts val="1000"/>
              </a:spcAft>
              <a:buClr>
                <a:srgbClr val="E46C0A"/>
              </a:buClr>
              <a:buFont typeface="Wingdings" pitchFamily="2" charset="2"/>
              <a:buChar char=""/>
            </a:pPr>
            <a:r>
              <a:rPr lang="en-GB" dirty="0">
                <a:latin typeface="Verdana" pitchFamily="34" charset="0"/>
              </a:rPr>
              <a:t> </a:t>
            </a:r>
            <a:r>
              <a:rPr lang="en-GB" dirty="0" smtClean="0">
                <a:latin typeface="Verdana" pitchFamily="34" charset="0"/>
              </a:rPr>
              <a:t>Members </a:t>
            </a:r>
            <a:r>
              <a:rPr lang="en-GB" b="1" dirty="0" smtClean="0">
                <a:latin typeface="Verdana" pitchFamily="34" charset="0"/>
              </a:rPr>
              <a:t>never out of contract </a:t>
            </a:r>
            <a:r>
              <a:rPr lang="en-GB" dirty="0" smtClean="0">
                <a:latin typeface="Verdana" pitchFamily="34" charset="0"/>
              </a:rPr>
              <a:t>in previous year [69%]</a:t>
            </a:r>
            <a:endParaRPr lang="en-GB" dirty="0">
              <a:latin typeface="Verdana" pitchFamily="34" charset="0"/>
            </a:endParaRPr>
          </a:p>
          <a:p>
            <a:pPr marL="742950" lvl="1" indent="-285750">
              <a:spcBef>
                <a:spcPts val="1000"/>
              </a:spcBef>
              <a:spcAft>
                <a:spcPts val="1000"/>
              </a:spcAft>
              <a:buClr>
                <a:srgbClr val="E46C0A"/>
              </a:buClr>
              <a:buFont typeface="Wingdings" pitchFamily="2" charset="2"/>
              <a:buChar char=""/>
            </a:pPr>
            <a:r>
              <a:rPr lang="en-GB" dirty="0">
                <a:latin typeface="Verdana" pitchFamily="34" charset="0"/>
              </a:rPr>
              <a:t> </a:t>
            </a:r>
            <a:r>
              <a:rPr lang="en-GB" dirty="0" smtClean="0">
                <a:latin typeface="Verdana" pitchFamily="34" charset="0"/>
              </a:rPr>
              <a:t>Members actively </a:t>
            </a:r>
            <a:r>
              <a:rPr lang="en-GB" b="1" dirty="0" smtClean="0">
                <a:latin typeface="Verdana" pitchFamily="34" charset="0"/>
              </a:rPr>
              <a:t>considering  working abroad </a:t>
            </a:r>
            <a:r>
              <a:rPr lang="en-GB" dirty="0" smtClean="0">
                <a:latin typeface="Verdana" pitchFamily="34" charset="0"/>
              </a:rPr>
              <a:t>[26%]</a:t>
            </a:r>
          </a:p>
          <a:p>
            <a:pPr marL="742950" lvl="1" indent="-285750">
              <a:spcBef>
                <a:spcPts val="1000"/>
              </a:spcBef>
              <a:spcAft>
                <a:spcPts val="1000"/>
              </a:spcAft>
              <a:buClr>
                <a:srgbClr val="E46C0A"/>
              </a:buClr>
              <a:buFont typeface="Wingdings" pitchFamily="2" charset="2"/>
              <a:buChar char=""/>
            </a:pPr>
            <a:r>
              <a:rPr lang="en-GB" dirty="0" smtClean="0">
                <a:latin typeface="Verdana" pitchFamily="34" charset="0"/>
              </a:rPr>
              <a:t> Methods of securing contracts….big growth in </a:t>
            </a:r>
            <a:r>
              <a:rPr lang="en-GB" b="1" dirty="0" smtClean="0">
                <a:latin typeface="Verdana" pitchFamily="34" charset="0"/>
              </a:rPr>
              <a:t>‘networking’  </a:t>
            </a:r>
            <a:r>
              <a:rPr lang="en-GB" dirty="0" smtClean="0">
                <a:latin typeface="Verdana" pitchFamily="34" charset="0"/>
              </a:rPr>
              <a:t>[33%-57%] and</a:t>
            </a:r>
            <a:r>
              <a:rPr lang="en-GB" b="1" dirty="0" smtClean="0">
                <a:latin typeface="Verdana" pitchFamily="34" charset="0"/>
              </a:rPr>
              <a:t> LinkedIn </a:t>
            </a:r>
            <a:r>
              <a:rPr lang="en-GB" dirty="0" smtClean="0">
                <a:latin typeface="Verdana" pitchFamily="34" charset="0"/>
              </a:rPr>
              <a:t>[11%-31%]</a:t>
            </a:r>
          </a:p>
          <a:p>
            <a:pPr marL="742950" lvl="1" indent="-285750">
              <a:spcBef>
                <a:spcPts val="1000"/>
              </a:spcBef>
              <a:spcAft>
                <a:spcPts val="1000"/>
              </a:spcAft>
              <a:buClr>
                <a:srgbClr val="E46C0A"/>
              </a:buClr>
              <a:buFont typeface="Wingdings" pitchFamily="2" charset="2"/>
              <a:buChar char=""/>
            </a:pPr>
            <a:r>
              <a:rPr lang="en-GB" dirty="0" smtClean="0">
                <a:latin typeface="Verdana" pitchFamily="34" charset="0"/>
              </a:rPr>
              <a:t>Day rates are increasing marginally[?]</a:t>
            </a:r>
            <a:endParaRPr lang="en-GB" dirty="0">
              <a:latin typeface="Verdana" pitchFamily="34" charset="0"/>
            </a:endParaRPr>
          </a:p>
          <a:p>
            <a:pPr marL="742950" lvl="1" indent="-285750">
              <a:spcBef>
                <a:spcPts val="1000"/>
              </a:spcBef>
              <a:spcAft>
                <a:spcPts val="1000"/>
              </a:spcAft>
              <a:buClr>
                <a:srgbClr val="E46C0A"/>
              </a:buClr>
              <a:buFont typeface="Wingdings" pitchFamily="2" charset="2"/>
              <a:buChar char=""/>
            </a:pPr>
            <a:r>
              <a:rPr lang="en-GB" dirty="0" smtClean="0">
                <a:latin typeface="Verdana" pitchFamily="34" charset="0"/>
              </a:rPr>
              <a:t>Member </a:t>
            </a:r>
            <a:r>
              <a:rPr lang="en-GB" b="1" dirty="0" smtClean="0">
                <a:latin typeface="Verdana" pitchFamily="34" charset="0"/>
              </a:rPr>
              <a:t>optimism healthier.  </a:t>
            </a:r>
            <a:r>
              <a:rPr lang="en-GB" dirty="0" smtClean="0">
                <a:latin typeface="Verdana" pitchFamily="34" charset="0"/>
              </a:rPr>
              <a:t>68% now saying outlook staying same or improving over coming year. [LY 49%]</a:t>
            </a:r>
            <a:endParaRPr lang="en-GB" dirty="0">
              <a:latin typeface="Verdana" pitchFamily="34" charset="0"/>
            </a:endParaRPr>
          </a:p>
          <a:p>
            <a:pPr lvl="1">
              <a:spcBef>
                <a:spcPct val="20000"/>
              </a:spcBef>
              <a:buClr>
                <a:srgbClr val="E46C0A"/>
              </a:buClr>
            </a:pPr>
            <a:endParaRPr lang="en-GB" sz="2400" b="1" dirty="0">
              <a:latin typeface="Verdana" pitchFamily="34" charset="0"/>
            </a:endParaRPr>
          </a:p>
        </p:txBody>
      </p:sp>
    </p:spTree>
    <p:extLst>
      <p:ext uri="{BB962C8B-B14F-4D97-AF65-F5344CB8AC3E}">
        <p14:creationId xmlns:p14="http://schemas.microsoft.com/office/powerpoint/2010/main" val="18173148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4" descr="BlueskySunField_RGB.jpg                                        00BD59DEHomerG5                        BD59F8F7:"/>
          <p:cNvPicPr>
            <a:picLocks noChangeAspect="1" noChangeArrowheads="1"/>
          </p:cNvPicPr>
          <p:nvPr/>
        </p:nvPicPr>
        <p:blipFill>
          <a:blip r:embed="rId2" cstate="print"/>
          <a:srcRect l="32320" r="58022" b="24994"/>
          <a:stretch>
            <a:fillRect/>
          </a:stretch>
        </p:blipFill>
        <p:spPr bwMode="auto">
          <a:xfrm>
            <a:off x="6588128" y="898924"/>
            <a:ext cx="936625" cy="863203"/>
          </a:xfrm>
          <a:prstGeom prst="rect">
            <a:avLst/>
          </a:prstGeom>
          <a:noFill/>
          <a:ln w="9525">
            <a:noFill/>
            <a:miter lim="800000"/>
            <a:headEnd/>
            <a:tailEnd/>
          </a:ln>
        </p:spPr>
      </p:pic>
      <p:sp>
        <p:nvSpPr>
          <p:cNvPr id="69637" name="Text Box 6"/>
          <p:cNvSpPr txBox="1">
            <a:spLocks noChangeArrowheads="1"/>
          </p:cNvSpPr>
          <p:nvPr/>
        </p:nvSpPr>
        <p:spPr bwMode="auto">
          <a:xfrm>
            <a:off x="395288" y="2085975"/>
            <a:ext cx="8507412" cy="1815882"/>
          </a:xfrm>
          <a:prstGeom prst="rect">
            <a:avLst/>
          </a:prstGeom>
          <a:noFill/>
          <a:ln w="9525">
            <a:noFill/>
            <a:miter lim="800000"/>
            <a:headEnd/>
            <a:tailEnd/>
          </a:ln>
        </p:spPr>
        <p:txBody>
          <a:bodyPr>
            <a:spAutoFit/>
          </a:bodyPr>
          <a:lstStyle/>
          <a:p>
            <a:pPr algn="ctr"/>
            <a:r>
              <a:rPr lang="en-GB" sz="3600" smtClean="0">
                <a:solidFill>
                  <a:srgbClr val="0070C0"/>
                </a:solidFill>
              </a:rPr>
              <a:t>Thank you</a:t>
            </a:r>
            <a:endParaRPr lang="en-GB" sz="3600" dirty="0" smtClean="0">
              <a:solidFill>
                <a:srgbClr val="0070C0"/>
              </a:solidFill>
            </a:endParaRPr>
          </a:p>
          <a:p>
            <a:pPr algn="ctr"/>
            <a:endParaRPr lang="en-GB" sz="2000" dirty="0" smtClean="0">
              <a:solidFill>
                <a:srgbClr val="0070C0"/>
              </a:solidFill>
            </a:endParaRPr>
          </a:p>
          <a:p>
            <a:pPr algn="ctr"/>
            <a:endParaRPr lang="en-GB" sz="2000" dirty="0" smtClean="0">
              <a:solidFill>
                <a:srgbClr val="0070C0"/>
              </a:solidFill>
            </a:endParaRPr>
          </a:p>
          <a:p>
            <a:pPr algn="ctr"/>
            <a:r>
              <a:rPr lang="en-GB" sz="2400" dirty="0" smtClean="0">
                <a:solidFill>
                  <a:srgbClr val="333399"/>
                </a:solidFill>
              </a:rPr>
              <a:t> www.pcg.org.uk</a:t>
            </a:r>
            <a:r>
              <a:rPr lang="en-GB" sz="3600" dirty="0" smtClean="0">
                <a:solidFill>
                  <a:srgbClr val="333399"/>
                </a:solidFill>
              </a:rPr>
              <a:t> </a:t>
            </a:r>
            <a:endParaRPr lang="en-US" sz="3600" dirty="0">
              <a:solidFill>
                <a:srgbClr val="333399"/>
              </a:solidFill>
            </a:endParaRPr>
          </a:p>
        </p:txBody>
      </p:sp>
      <p:sp>
        <p:nvSpPr>
          <p:cNvPr id="69639" name="Text Box 9"/>
          <p:cNvSpPr txBox="1">
            <a:spLocks noChangeArrowheads="1"/>
          </p:cNvSpPr>
          <p:nvPr/>
        </p:nvSpPr>
        <p:spPr bwMode="auto">
          <a:xfrm>
            <a:off x="468313" y="3868341"/>
            <a:ext cx="8285162" cy="923330"/>
          </a:xfrm>
          <a:prstGeom prst="rect">
            <a:avLst/>
          </a:prstGeom>
          <a:noFill/>
          <a:ln w="9525">
            <a:noFill/>
            <a:miter lim="800000"/>
            <a:headEnd/>
            <a:tailEnd/>
          </a:ln>
        </p:spPr>
        <p:txBody>
          <a:bodyPr>
            <a:spAutoFit/>
          </a:bodyPr>
          <a:lstStyle/>
          <a:p>
            <a:pPr algn="r"/>
            <a:r>
              <a:rPr lang="en-GB" b="1">
                <a:solidFill>
                  <a:srgbClr val="FF6600"/>
                </a:solidFill>
                <a:latin typeface="Verdana" pitchFamily="34" charset="0"/>
              </a:rPr>
              <a:t>John Brazier</a:t>
            </a:r>
          </a:p>
          <a:p>
            <a:pPr algn="r"/>
            <a:r>
              <a:rPr lang="en-GB">
                <a:solidFill>
                  <a:srgbClr val="FF6600"/>
                </a:solidFill>
                <a:latin typeface="Verdana" pitchFamily="34" charset="0"/>
              </a:rPr>
              <a:t>Managing Director PCG</a:t>
            </a:r>
          </a:p>
          <a:p>
            <a:pPr algn="r"/>
            <a:endParaRPr lang="en-GB">
              <a:solidFill>
                <a:srgbClr val="FF6600"/>
              </a:solidFill>
              <a:latin typeface="Verdana"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8"/>
          <p:cNvSpPr>
            <a:spLocks noGrp="1" noChangeArrowheads="1"/>
          </p:cNvSpPr>
          <p:nvPr>
            <p:ph type="body" idx="4294967295"/>
          </p:nvPr>
        </p:nvSpPr>
        <p:spPr>
          <a:xfrm>
            <a:off x="107504" y="950400"/>
            <a:ext cx="8784976" cy="3421550"/>
          </a:xfrm>
        </p:spPr>
        <p:txBody>
          <a:bodyPr/>
          <a:lstStyle/>
          <a:p>
            <a:pPr marL="360000" lvl="1" indent="0" eaLnBrk="1" hangingPunct="1">
              <a:spcBef>
                <a:spcPts val="1600"/>
              </a:spcBef>
              <a:spcAft>
                <a:spcPts val="1600"/>
              </a:spcAft>
              <a:buClr>
                <a:schemeClr val="accent6">
                  <a:lumMod val="75000"/>
                </a:schemeClr>
              </a:buClr>
              <a:buFont typeface="Arial" pitchFamily="34" charset="0"/>
              <a:buNone/>
              <a:defRPr/>
            </a:pPr>
            <a:r>
              <a:rPr lang="en-GB" sz="1800" dirty="0" smtClean="0">
                <a:latin typeface="Verdana" pitchFamily="34" charset="0"/>
              </a:rPr>
              <a:t>Recent research conducted by Kingston University for PCG shows:</a:t>
            </a:r>
          </a:p>
          <a:p>
            <a:pPr lvl="1">
              <a:spcBef>
                <a:spcPts val="1000"/>
              </a:spcBef>
              <a:spcAft>
                <a:spcPts val="1000"/>
              </a:spcAft>
              <a:buClr>
                <a:schemeClr val="accent6">
                  <a:lumMod val="75000"/>
                </a:schemeClr>
              </a:buClr>
              <a:buFont typeface="Wingdings" pitchFamily="2" charset="2"/>
              <a:buChar char=""/>
              <a:defRPr/>
            </a:pPr>
            <a:r>
              <a:rPr lang="en-GB" sz="1800" dirty="0" smtClean="0">
                <a:latin typeface="Verdana" pitchFamily="34" charset="0"/>
                <a:cs typeface="Arial" pitchFamily="34" charset="0"/>
              </a:rPr>
              <a:t>There are </a:t>
            </a:r>
            <a:r>
              <a:rPr lang="en-GB" sz="1800" dirty="0" smtClean="0">
                <a:solidFill>
                  <a:srgbClr val="333399"/>
                </a:solidFill>
                <a:latin typeface="Verdana" pitchFamily="34" charset="0"/>
                <a:cs typeface="Arial" pitchFamily="34" charset="0"/>
              </a:rPr>
              <a:t>1.56 million freelancers in the UK </a:t>
            </a:r>
            <a:endParaRPr lang="en-GB" sz="1800" dirty="0" smtClean="0">
              <a:latin typeface="Verdana" pitchFamily="34" charset="0"/>
              <a:cs typeface="Arial" pitchFamily="34" charset="0"/>
            </a:endParaRPr>
          </a:p>
          <a:p>
            <a:pPr lvl="1">
              <a:spcBef>
                <a:spcPts val="1000"/>
              </a:spcBef>
              <a:spcAft>
                <a:spcPts val="1000"/>
              </a:spcAft>
              <a:buClr>
                <a:schemeClr val="accent6">
                  <a:lumMod val="75000"/>
                </a:schemeClr>
              </a:buClr>
              <a:buFont typeface="Wingdings" pitchFamily="2" charset="2"/>
              <a:buChar char=""/>
              <a:defRPr/>
            </a:pPr>
            <a:r>
              <a:rPr lang="en-GB" sz="1800" dirty="0" smtClean="0">
                <a:latin typeface="Verdana" pitchFamily="34" charset="0"/>
                <a:cs typeface="Arial" pitchFamily="34" charset="0"/>
              </a:rPr>
              <a:t>Figures show a </a:t>
            </a:r>
            <a:r>
              <a:rPr lang="en-GB" sz="1800" dirty="0" smtClean="0">
                <a:solidFill>
                  <a:srgbClr val="333399"/>
                </a:solidFill>
                <a:latin typeface="Verdana" pitchFamily="34" charset="0"/>
                <a:cs typeface="Arial" pitchFamily="34" charset="0"/>
              </a:rPr>
              <a:t>12% growth in freelancing over three years. </a:t>
            </a:r>
            <a:r>
              <a:rPr lang="en-GB" sz="1800" dirty="0" smtClean="0">
                <a:latin typeface="Verdana" pitchFamily="34" charset="0"/>
                <a:cs typeface="Arial" pitchFamily="34" charset="0"/>
              </a:rPr>
              <a:t>The current number of freelancers is up from the previous figure of 1.39 million in 2008</a:t>
            </a:r>
          </a:p>
          <a:p>
            <a:pPr lvl="1">
              <a:spcBef>
                <a:spcPts val="1000"/>
              </a:spcBef>
              <a:spcAft>
                <a:spcPts val="1000"/>
              </a:spcAft>
              <a:buClr>
                <a:schemeClr val="accent6">
                  <a:lumMod val="75000"/>
                </a:schemeClr>
              </a:buClr>
              <a:buFont typeface="Wingdings" pitchFamily="2" charset="2"/>
              <a:buChar char=""/>
              <a:defRPr/>
            </a:pPr>
            <a:r>
              <a:rPr lang="en-US" sz="1800" dirty="0" smtClean="0">
                <a:latin typeface="Verdana" pitchFamily="34" charset="0"/>
                <a:cs typeface="Arial" pitchFamily="34" charset="0"/>
              </a:rPr>
              <a:t>There has been a </a:t>
            </a:r>
            <a:r>
              <a:rPr lang="en-US" sz="1800" dirty="0" smtClean="0">
                <a:solidFill>
                  <a:srgbClr val="333399"/>
                </a:solidFill>
                <a:latin typeface="Verdana" pitchFamily="34" charset="0"/>
                <a:cs typeface="Arial" pitchFamily="34" charset="0"/>
              </a:rPr>
              <a:t>25% rise in ‘working mother’ freelancers  </a:t>
            </a:r>
            <a:r>
              <a:rPr lang="en-US" sz="1800" dirty="0" smtClean="0">
                <a:latin typeface="Verdana" pitchFamily="34" charset="0"/>
                <a:cs typeface="Arial" pitchFamily="34" charset="0"/>
              </a:rPr>
              <a:t>over the last three years</a:t>
            </a:r>
          </a:p>
          <a:p>
            <a:pPr lvl="1">
              <a:spcBef>
                <a:spcPts val="1000"/>
              </a:spcBef>
              <a:spcAft>
                <a:spcPts val="1000"/>
              </a:spcAft>
              <a:buClr>
                <a:schemeClr val="accent6">
                  <a:lumMod val="75000"/>
                </a:schemeClr>
              </a:buClr>
              <a:buFont typeface="Wingdings" pitchFamily="2" charset="2"/>
              <a:buChar char=""/>
              <a:defRPr/>
            </a:pPr>
            <a:r>
              <a:rPr lang="en-GB" sz="1800" dirty="0" smtClean="0">
                <a:solidFill>
                  <a:srgbClr val="333399"/>
                </a:solidFill>
                <a:latin typeface="Verdana" pitchFamily="34" charset="0"/>
                <a:cs typeface="Arial" pitchFamily="34" charset="0"/>
              </a:rPr>
              <a:t>One fifth of freelance workers are 60 years of age or older</a:t>
            </a:r>
            <a:endParaRPr lang="en-GB" sz="1800" dirty="0" smtClean="0">
              <a:latin typeface="Trade Gothic LT Std Cn"/>
              <a:cs typeface="Arial" pitchFamily="34" charset="0"/>
            </a:endParaRPr>
          </a:p>
        </p:txBody>
      </p:sp>
      <p:sp>
        <p:nvSpPr>
          <p:cNvPr id="22534" name="Text Box 11"/>
          <p:cNvSpPr txBox="1">
            <a:spLocks noChangeArrowheads="1"/>
          </p:cNvSpPr>
          <p:nvPr/>
        </p:nvSpPr>
        <p:spPr bwMode="auto">
          <a:xfrm>
            <a:off x="262800" y="194402"/>
            <a:ext cx="8701088" cy="553998"/>
          </a:xfrm>
          <a:prstGeom prst="rect">
            <a:avLst/>
          </a:prstGeom>
          <a:noFill/>
          <a:ln w="9525">
            <a:noFill/>
            <a:miter lim="800000"/>
            <a:headEnd/>
            <a:tailEnd/>
          </a:ln>
        </p:spPr>
        <p:txBody>
          <a:bodyPr>
            <a:spAutoFit/>
          </a:bodyPr>
          <a:lstStyle/>
          <a:p>
            <a:pPr algn="ctr"/>
            <a:r>
              <a:rPr lang="en-US" sz="3000" dirty="0">
                <a:solidFill>
                  <a:schemeClr val="bg1"/>
                </a:solidFill>
                <a:latin typeface="Verdana" pitchFamily="34" charset="0"/>
                <a:ea typeface="Verdana" pitchFamily="34" charset="0"/>
                <a:cs typeface="Verdana" pitchFamily="34" charset="0"/>
              </a:rPr>
              <a:t>Growth in UK freelancing </a:t>
            </a:r>
          </a:p>
        </p:txBody>
      </p:sp>
      <p:sp>
        <p:nvSpPr>
          <p:cNvPr id="22537" name="TextBox 13"/>
          <p:cNvSpPr txBox="1">
            <a:spLocks noChangeArrowheads="1"/>
          </p:cNvSpPr>
          <p:nvPr/>
        </p:nvSpPr>
        <p:spPr bwMode="auto">
          <a:xfrm>
            <a:off x="539751" y="4354117"/>
            <a:ext cx="6696075" cy="276999"/>
          </a:xfrm>
          <a:prstGeom prst="rect">
            <a:avLst/>
          </a:prstGeom>
          <a:noFill/>
          <a:ln w="9525">
            <a:noFill/>
            <a:miter lim="800000"/>
            <a:headEnd/>
            <a:tailEnd/>
          </a:ln>
        </p:spPr>
        <p:txBody>
          <a:bodyPr>
            <a:spAutoFit/>
          </a:bodyPr>
          <a:lstStyle/>
          <a:p>
            <a:r>
              <a:rPr lang="en-US" sz="1200" b="1" dirty="0">
                <a:solidFill>
                  <a:srgbClr val="000000"/>
                </a:solidFill>
                <a:latin typeface="Calibri" pitchFamily="34" charset="0"/>
              </a:rPr>
              <a:t>Source: </a:t>
            </a:r>
            <a:r>
              <a:rPr lang="en-US" sz="1200" b="1" dirty="0" err="1">
                <a:solidFill>
                  <a:srgbClr val="000000"/>
                </a:solidFill>
                <a:latin typeface="Calibri" pitchFamily="34" charset="0"/>
              </a:rPr>
              <a:t>Kitching</a:t>
            </a:r>
            <a:r>
              <a:rPr lang="en-US" sz="1200" b="1" dirty="0">
                <a:solidFill>
                  <a:srgbClr val="000000"/>
                </a:solidFill>
                <a:latin typeface="Calibri" pitchFamily="34" charset="0"/>
              </a:rPr>
              <a:t> J, 2011, The freelance workforce: A special report.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8"/>
          <p:cNvSpPr>
            <a:spLocks noGrp="1" noChangeArrowheads="1"/>
          </p:cNvSpPr>
          <p:nvPr>
            <p:ph type="body" idx="4294967295"/>
          </p:nvPr>
        </p:nvSpPr>
        <p:spPr>
          <a:xfrm>
            <a:off x="70944" y="951310"/>
            <a:ext cx="8245475" cy="3492648"/>
          </a:xfrm>
        </p:spPr>
        <p:txBody>
          <a:bodyPr/>
          <a:lstStyle/>
          <a:p>
            <a:pPr lvl="1" eaLnBrk="1" hangingPunct="1">
              <a:spcBef>
                <a:spcPts val="800"/>
              </a:spcBef>
              <a:spcAft>
                <a:spcPts val="800"/>
              </a:spcAft>
              <a:buClr>
                <a:schemeClr val="accent6">
                  <a:lumMod val="75000"/>
                </a:schemeClr>
              </a:buClr>
              <a:buFont typeface="Wingdings" pitchFamily="2" charset="2"/>
              <a:buChar char=""/>
              <a:defRPr/>
            </a:pPr>
            <a:r>
              <a:rPr lang="en-GB" sz="1800" dirty="0" smtClean="0">
                <a:latin typeface="Verdana" pitchFamily="34" charset="0"/>
                <a:cs typeface="Arial" pitchFamily="34" charset="0"/>
              </a:rPr>
              <a:t>Estimated </a:t>
            </a:r>
            <a:r>
              <a:rPr lang="en-GB" sz="1800" dirty="0" smtClean="0">
                <a:solidFill>
                  <a:srgbClr val="333399"/>
                </a:solidFill>
                <a:latin typeface="Verdana" pitchFamily="34" charset="0"/>
                <a:cs typeface="Arial" pitchFamily="34" charset="0"/>
              </a:rPr>
              <a:t>8.6 million Independent professionals in 2011</a:t>
            </a:r>
            <a:endParaRPr lang="en-GB" sz="1800" dirty="0" smtClean="0">
              <a:latin typeface="Verdana" pitchFamily="34" charset="0"/>
              <a:cs typeface="Arial" pitchFamily="34" charset="0"/>
            </a:endParaRPr>
          </a:p>
          <a:p>
            <a:pPr lvl="1" eaLnBrk="1" hangingPunct="1">
              <a:spcBef>
                <a:spcPts val="800"/>
              </a:spcBef>
              <a:spcAft>
                <a:spcPts val="800"/>
              </a:spcAft>
              <a:buClr>
                <a:schemeClr val="accent6">
                  <a:lumMod val="75000"/>
                </a:schemeClr>
              </a:buClr>
              <a:buFont typeface="Wingdings" pitchFamily="2" charset="2"/>
              <a:buChar char=""/>
              <a:defRPr/>
            </a:pPr>
            <a:r>
              <a:rPr lang="en-GB" sz="1800" dirty="0" smtClean="0">
                <a:solidFill>
                  <a:srgbClr val="333399"/>
                </a:solidFill>
                <a:latin typeface="Verdana" pitchFamily="34" charset="0"/>
                <a:cs typeface="Arial" pitchFamily="34" charset="0"/>
              </a:rPr>
              <a:t>Between 2000 and 2011, the Independent professional population rose by more than 82%, </a:t>
            </a:r>
            <a:r>
              <a:rPr lang="en-GB" sz="1800" dirty="0" smtClean="0">
                <a:latin typeface="Verdana" pitchFamily="34" charset="0"/>
                <a:cs typeface="Arial" pitchFamily="34" charset="0"/>
              </a:rPr>
              <a:t>whereas numbers for the employed population tended to stagnate</a:t>
            </a:r>
          </a:p>
          <a:p>
            <a:pPr lvl="1" eaLnBrk="1" hangingPunct="1">
              <a:spcBef>
                <a:spcPts val="800"/>
              </a:spcBef>
              <a:spcAft>
                <a:spcPts val="800"/>
              </a:spcAft>
              <a:buClr>
                <a:schemeClr val="accent6">
                  <a:lumMod val="75000"/>
                </a:schemeClr>
              </a:buClr>
              <a:buFont typeface="Wingdings" pitchFamily="2" charset="2"/>
              <a:buChar char=""/>
              <a:defRPr/>
            </a:pPr>
            <a:r>
              <a:rPr lang="en-GB" sz="1800" dirty="0" smtClean="0">
                <a:latin typeface="Verdana" pitchFamily="34" charset="0"/>
                <a:cs typeface="Arial" pitchFamily="34" charset="0"/>
              </a:rPr>
              <a:t>Concentrated in Italy (1,688,894), the UK (1,608,436),  Germany (1,533,050) and France (732,582). Generally, the </a:t>
            </a:r>
            <a:r>
              <a:rPr lang="en-GB" sz="1800" dirty="0" smtClean="0">
                <a:solidFill>
                  <a:srgbClr val="333399"/>
                </a:solidFill>
                <a:latin typeface="Verdana" pitchFamily="34" charset="0"/>
                <a:cs typeface="Arial" pitchFamily="34" charset="0"/>
              </a:rPr>
              <a:t>strongest growth in numbers is seen in Northern and Central Europe</a:t>
            </a:r>
            <a:endParaRPr lang="en-GB" sz="1800" dirty="0" smtClean="0">
              <a:latin typeface="Verdana" pitchFamily="34" charset="0"/>
              <a:cs typeface="Arial" pitchFamily="34" charset="0"/>
            </a:endParaRPr>
          </a:p>
          <a:p>
            <a:pPr lvl="1" eaLnBrk="1" hangingPunct="1">
              <a:spcBef>
                <a:spcPts val="800"/>
              </a:spcBef>
              <a:spcAft>
                <a:spcPts val="800"/>
              </a:spcAft>
              <a:buClr>
                <a:schemeClr val="accent6">
                  <a:lumMod val="75000"/>
                </a:schemeClr>
              </a:buClr>
              <a:buFont typeface="Wingdings" pitchFamily="2" charset="2"/>
              <a:buChar char=""/>
              <a:defRPr/>
            </a:pPr>
            <a:r>
              <a:rPr lang="en-GB" sz="1800" dirty="0" smtClean="0">
                <a:latin typeface="Verdana" pitchFamily="34" charset="0"/>
                <a:cs typeface="Arial" pitchFamily="34" charset="0"/>
              </a:rPr>
              <a:t>A rapidly </a:t>
            </a:r>
            <a:r>
              <a:rPr lang="en-GB" sz="1800" dirty="0" smtClean="0">
                <a:solidFill>
                  <a:srgbClr val="333399"/>
                </a:solidFill>
                <a:latin typeface="Verdana" pitchFamily="34" charset="0"/>
                <a:cs typeface="Arial" pitchFamily="34" charset="0"/>
              </a:rPr>
              <a:t>growing, diverse, highly skilled workforce</a:t>
            </a:r>
            <a:endParaRPr lang="en-US" dirty="0" smtClean="0">
              <a:latin typeface="Verdana" pitchFamily="34" charset="0"/>
            </a:endParaRPr>
          </a:p>
        </p:txBody>
      </p:sp>
      <p:sp>
        <p:nvSpPr>
          <p:cNvPr id="24582" name="Text Box 11"/>
          <p:cNvSpPr txBox="1">
            <a:spLocks noChangeArrowheads="1"/>
          </p:cNvSpPr>
          <p:nvPr/>
        </p:nvSpPr>
        <p:spPr bwMode="auto">
          <a:xfrm>
            <a:off x="259200" y="197102"/>
            <a:ext cx="8701088" cy="553998"/>
          </a:xfrm>
          <a:prstGeom prst="rect">
            <a:avLst/>
          </a:prstGeom>
          <a:noFill/>
          <a:ln w="9525">
            <a:noFill/>
            <a:miter lim="800000"/>
            <a:headEnd/>
            <a:tailEnd/>
          </a:ln>
        </p:spPr>
        <p:txBody>
          <a:bodyPr>
            <a:spAutoFit/>
          </a:bodyPr>
          <a:lstStyle/>
          <a:p>
            <a:pPr algn="ctr"/>
            <a:r>
              <a:rPr lang="en-GB" sz="3000" dirty="0">
                <a:solidFill>
                  <a:schemeClr val="bg1"/>
                </a:solidFill>
                <a:latin typeface="Verdana" pitchFamily="34" charset="0"/>
              </a:rPr>
              <a:t>Growth beyond the UK</a:t>
            </a:r>
            <a:endParaRPr lang="en-US" sz="3000" dirty="0">
              <a:solidFill>
                <a:schemeClr val="bg1"/>
              </a:solidFill>
              <a:latin typeface="Verdana" pitchFamily="34" charset="0"/>
            </a:endParaRPr>
          </a:p>
        </p:txBody>
      </p:sp>
      <p:pic>
        <p:nvPicPr>
          <p:cNvPr id="24585" name="Picture 11" descr="Efip logo.emf"/>
          <p:cNvPicPr>
            <a:picLocks noChangeAspect="1"/>
          </p:cNvPicPr>
          <p:nvPr/>
        </p:nvPicPr>
        <p:blipFill>
          <a:blip r:embed="rId3" cstate="print"/>
          <a:srcRect/>
          <a:stretch>
            <a:fillRect/>
          </a:stretch>
        </p:blipFill>
        <p:spPr bwMode="auto">
          <a:xfrm>
            <a:off x="4355976" y="4279107"/>
            <a:ext cx="3313113" cy="510779"/>
          </a:xfrm>
          <a:prstGeom prst="rect">
            <a:avLst/>
          </a:prstGeom>
          <a:noFill/>
          <a:ln w="9525">
            <a:noFill/>
            <a:miter lim="800000"/>
            <a:headEnd/>
            <a:tailEnd/>
          </a:ln>
        </p:spPr>
      </p:pic>
      <p:sp>
        <p:nvSpPr>
          <p:cNvPr id="24586" name="TextBox 12"/>
          <p:cNvSpPr txBox="1">
            <a:spLocks noChangeArrowheads="1"/>
          </p:cNvSpPr>
          <p:nvPr/>
        </p:nvSpPr>
        <p:spPr bwMode="auto">
          <a:xfrm>
            <a:off x="323528" y="4542388"/>
            <a:ext cx="3888432" cy="261610"/>
          </a:xfrm>
          <a:prstGeom prst="rect">
            <a:avLst/>
          </a:prstGeom>
          <a:noFill/>
          <a:ln w="9525">
            <a:noFill/>
            <a:miter lim="800000"/>
            <a:headEnd/>
            <a:tailEnd/>
          </a:ln>
        </p:spPr>
        <p:txBody>
          <a:bodyPr wrap="square">
            <a:spAutoFit/>
          </a:bodyPr>
          <a:lstStyle/>
          <a:p>
            <a:r>
              <a:rPr lang="en-US" sz="1100" b="1" dirty="0">
                <a:latin typeface="Calibri" pitchFamily="34" charset="0"/>
              </a:rPr>
              <a:t>Source: </a:t>
            </a:r>
            <a:r>
              <a:rPr lang="en-US" sz="1100" b="1" dirty="0" err="1">
                <a:latin typeface="Calibri" pitchFamily="34" charset="0"/>
              </a:rPr>
              <a:t>Rapelli</a:t>
            </a:r>
            <a:r>
              <a:rPr lang="en-US" sz="1100" b="1" dirty="0">
                <a:latin typeface="Calibri" pitchFamily="34" charset="0"/>
              </a:rPr>
              <a:t>. S, 2012, </a:t>
            </a:r>
            <a:r>
              <a:rPr lang="en-US" sz="1100" b="1" i="1" dirty="0">
                <a:latin typeface="Calibri" pitchFamily="34" charset="0"/>
              </a:rPr>
              <a:t>European I-pros- An independent study</a:t>
            </a:r>
            <a:endParaRPr lang="en-US" sz="1100" b="1" dirty="0">
              <a:latin typeface="Calibri"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0" name="Rectangle 8"/>
          <p:cNvSpPr txBox="1">
            <a:spLocks noChangeArrowheads="1"/>
          </p:cNvSpPr>
          <p:nvPr/>
        </p:nvSpPr>
        <p:spPr bwMode="auto">
          <a:xfrm>
            <a:off x="160341" y="1126333"/>
            <a:ext cx="8135937" cy="2994422"/>
          </a:xfrm>
          <a:prstGeom prst="rect">
            <a:avLst/>
          </a:prstGeom>
          <a:noFill/>
          <a:ln w="9525">
            <a:noFill/>
            <a:miter lim="800000"/>
            <a:headEnd/>
            <a:tailEnd/>
          </a:ln>
        </p:spPr>
        <p:txBody>
          <a:bodyPr/>
          <a:lstStyle/>
          <a:p>
            <a:pPr marL="342900" indent="-342900" algn="r">
              <a:lnSpc>
                <a:spcPct val="80000"/>
              </a:lnSpc>
            </a:pPr>
            <a:endParaRPr lang="en-US" sz="3200">
              <a:latin typeface="Verdana" pitchFamily="34" charset="0"/>
            </a:endParaRPr>
          </a:p>
        </p:txBody>
      </p:sp>
      <p:sp>
        <p:nvSpPr>
          <p:cNvPr id="26631" name="Text Box 10"/>
          <p:cNvSpPr txBox="1">
            <a:spLocks noChangeArrowheads="1"/>
          </p:cNvSpPr>
          <p:nvPr/>
        </p:nvSpPr>
        <p:spPr bwMode="auto">
          <a:xfrm>
            <a:off x="262800" y="194402"/>
            <a:ext cx="8701088" cy="553998"/>
          </a:xfrm>
          <a:prstGeom prst="rect">
            <a:avLst/>
          </a:prstGeom>
          <a:noFill/>
          <a:ln w="9525">
            <a:noFill/>
            <a:miter lim="800000"/>
            <a:headEnd/>
            <a:tailEnd/>
          </a:ln>
        </p:spPr>
        <p:txBody>
          <a:bodyPr>
            <a:spAutoFit/>
          </a:bodyPr>
          <a:lstStyle/>
          <a:p>
            <a:pPr algn="ctr"/>
            <a:r>
              <a:rPr lang="en-GB" sz="3000" dirty="0">
                <a:solidFill>
                  <a:schemeClr val="bg1"/>
                </a:solidFill>
                <a:latin typeface="Verdana" pitchFamily="34" charset="0"/>
              </a:rPr>
              <a:t>European Influence</a:t>
            </a:r>
            <a:endParaRPr lang="en-US" sz="3000" dirty="0">
              <a:solidFill>
                <a:schemeClr val="bg1"/>
              </a:solidFill>
              <a:latin typeface="Verdana" pitchFamily="34" charset="0"/>
            </a:endParaRPr>
          </a:p>
        </p:txBody>
      </p:sp>
      <p:sp>
        <p:nvSpPr>
          <p:cNvPr id="26632" name="TextBox 21"/>
          <p:cNvSpPr txBox="1">
            <a:spLocks noChangeArrowheads="1"/>
          </p:cNvSpPr>
          <p:nvPr/>
        </p:nvSpPr>
        <p:spPr bwMode="auto">
          <a:xfrm>
            <a:off x="385763" y="933450"/>
            <a:ext cx="7878762" cy="1523494"/>
          </a:xfrm>
          <a:prstGeom prst="rect">
            <a:avLst/>
          </a:prstGeom>
          <a:noFill/>
          <a:ln w="9525">
            <a:noFill/>
            <a:miter lim="800000"/>
            <a:headEnd/>
            <a:tailEnd/>
          </a:ln>
        </p:spPr>
        <p:txBody>
          <a:bodyPr>
            <a:spAutoFit/>
          </a:bodyPr>
          <a:lstStyle/>
          <a:p>
            <a:endParaRPr lang="en-GB" sz="900">
              <a:latin typeface="Verdana" pitchFamily="34" charset="0"/>
            </a:endParaRPr>
          </a:p>
          <a:p>
            <a:pPr marL="742950" lvl="1" indent="-285750">
              <a:lnSpc>
                <a:spcPct val="110000"/>
              </a:lnSpc>
              <a:spcBef>
                <a:spcPct val="20000"/>
              </a:spcBef>
              <a:buClr>
                <a:srgbClr val="E46C0A"/>
              </a:buClr>
            </a:pPr>
            <a:endParaRPr lang="en-GB" sz="2000">
              <a:latin typeface="Verdana" pitchFamily="34" charset="0"/>
            </a:endParaRPr>
          </a:p>
          <a:p>
            <a:endParaRPr lang="en-GB" sz="2000">
              <a:latin typeface="Verdana" pitchFamily="34" charset="0"/>
            </a:endParaRPr>
          </a:p>
          <a:p>
            <a:pPr algn="just"/>
            <a:endParaRPr lang="en-GB" sz="2000">
              <a:latin typeface="Verdana" pitchFamily="34" charset="0"/>
            </a:endParaRPr>
          </a:p>
          <a:p>
            <a:pPr algn="just"/>
            <a:endParaRPr lang="en-GB">
              <a:latin typeface="Calibri" pitchFamily="34" charset="0"/>
            </a:endParaRPr>
          </a:p>
        </p:txBody>
      </p:sp>
      <p:sp>
        <p:nvSpPr>
          <p:cNvPr id="26633" name="Rectangle 17"/>
          <p:cNvSpPr>
            <a:spLocks noChangeArrowheads="1"/>
          </p:cNvSpPr>
          <p:nvPr/>
        </p:nvSpPr>
        <p:spPr bwMode="auto">
          <a:xfrm>
            <a:off x="419102" y="915566"/>
            <a:ext cx="8328025" cy="2277547"/>
          </a:xfrm>
          <a:prstGeom prst="rect">
            <a:avLst/>
          </a:prstGeom>
          <a:noFill/>
          <a:ln w="9525">
            <a:noFill/>
            <a:miter lim="800000"/>
            <a:headEnd/>
            <a:tailEnd/>
          </a:ln>
        </p:spPr>
        <p:txBody>
          <a:bodyPr wrap="square">
            <a:spAutoFit/>
          </a:bodyPr>
          <a:lstStyle/>
          <a:p>
            <a:pPr algn="ctr"/>
            <a:r>
              <a:rPr lang="en-GB" sz="1600" dirty="0">
                <a:solidFill>
                  <a:srgbClr val="333399"/>
                </a:solidFill>
                <a:latin typeface="Verdana" pitchFamily="34" charset="0"/>
                <a:ea typeface="Verdana" pitchFamily="34" charset="0"/>
                <a:cs typeface="Verdana" pitchFamily="34" charset="0"/>
              </a:rPr>
              <a:t>PCG works in Europe to represent freelancers. We founded the </a:t>
            </a:r>
            <a:r>
              <a:rPr lang="en-GB" sz="1600" b="1" dirty="0">
                <a:solidFill>
                  <a:srgbClr val="333399"/>
                </a:solidFill>
                <a:latin typeface="Verdana" pitchFamily="34" charset="0"/>
                <a:ea typeface="Verdana" pitchFamily="34" charset="0"/>
                <a:cs typeface="Verdana" pitchFamily="34" charset="0"/>
              </a:rPr>
              <a:t>“European Forum of Independent Professionals</a:t>
            </a:r>
            <a:r>
              <a:rPr lang="en-GB" b="1" dirty="0">
                <a:solidFill>
                  <a:srgbClr val="333399"/>
                </a:solidFill>
                <a:latin typeface="Verdana" pitchFamily="34" charset="0"/>
                <a:ea typeface="Verdana" pitchFamily="34" charset="0"/>
                <a:cs typeface="Verdana" pitchFamily="34" charset="0"/>
              </a:rPr>
              <a:t>”</a:t>
            </a:r>
          </a:p>
          <a:p>
            <a:pPr algn="just"/>
            <a:endParaRPr lang="en-GB" b="1" dirty="0">
              <a:latin typeface="Verdana" pitchFamily="34" charset="0"/>
            </a:endParaRPr>
          </a:p>
          <a:p>
            <a:pPr algn="just"/>
            <a:endParaRPr lang="en-GB" b="1" dirty="0">
              <a:latin typeface="Verdana" pitchFamily="34" charset="0"/>
            </a:endParaRPr>
          </a:p>
          <a:p>
            <a:pPr algn="just"/>
            <a:endParaRPr lang="en-GB" b="1" dirty="0">
              <a:latin typeface="Verdana" pitchFamily="34" charset="0"/>
            </a:endParaRPr>
          </a:p>
          <a:p>
            <a:pPr algn="just"/>
            <a:endParaRPr lang="en-GB" b="1" dirty="0">
              <a:latin typeface="Verdana" pitchFamily="34" charset="0"/>
            </a:endParaRPr>
          </a:p>
          <a:p>
            <a:pPr algn="just"/>
            <a:endParaRPr lang="en-GB" b="1" dirty="0">
              <a:latin typeface="Verdana" pitchFamily="34" charset="0"/>
            </a:endParaRPr>
          </a:p>
          <a:p>
            <a:pPr algn="just"/>
            <a:endParaRPr lang="en-GB" b="1" dirty="0">
              <a:latin typeface="Verdana" pitchFamily="34" charset="0"/>
            </a:endParaRPr>
          </a:p>
        </p:txBody>
      </p:sp>
      <p:sp>
        <p:nvSpPr>
          <p:cNvPr id="26634" name="Rectangle 18"/>
          <p:cNvSpPr>
            <a:spLocks noChangeArrowheads="1"/>
          </p:cNvSpPr>
          <p:nvPr/>
        </p:nvSpPr>
        <p:spPr bwMode="auto">
          <a:xfrm>
            <a:off x="251520" y="2392888"/>
            <a:ext cx="8712968" cy="2339102"/>
          </a:xfrm>
          <a:prstGeom prst="rect">
            <a:avLst/>
          </a:prstGeom>
          <a:noFill/>
          <a:ln w="9525">
            <a:noFill/>
            <a:miter lim="800000"/>
            <a:headEnd/>
            <a:tailEnd/>
          </a:ln>
        </p:spPr>
        <p:txBody>
          <a:bodyPr wrap="square">
            <a:spAutoFit/>
          </a:bodyPr>
          <a:lstStyle/>
          <a:p>
            <a:pPr>
              <a:spcBef>
                <a:spcPts val="0"/>
              </a:spcBef>
              <a:spcAft>
                <a:spcPts val="1200"/>
              </a:spcAft>
            </a:pPr>
            <a:r>
              <a:rPr lang="en-GB" b="1" dirty="0" smtClean="0">
                <a:latin typeface="Verdana" pitchFamily="34" charset="0"/>
              </a:rPr>
              <a:t>EFIP </a:t>
            </a:r>
            <a:r>
              <a:rPr lang="en-GB" b="1" dirty="0">
                <a:latin typeface="Verdana" pitchFamily="34" charset="0"/>
              </a:rPr>
              <a:t>has five aims:</a:t>
            </a:r>
          </a:p>
          <a:p>
            <a:pPr lvl="1" indent="-216000">
              <a:spcBef>
                <a:spcPts val="0"/>
              </a:spcBef>
              <a:spcAft>
                <a:spcPts val="600"/>
              </a:spcAft>
              <a:buSzPct val="100000"/>
              <a:buFont typeface="Verdana" pitchFamily="34" charset="0"/>
              <a:buChar char="•"/>
            </a:pPr>
            <a:r>
              <a:rPr lang="en-GB" sz="1400" b="1" dirty="0" smtClean="0">
                <a:latin typeface="Verdana" pitchFamily="34" charset="0"/>
              </a:rPr>
              <a:t>Visibility</a:t>
            </a:r>
            <a:r>
              <a:rPr lang="en-GB" sz="1400" b="1" dirty="0">
                <a:latin typeface="Verdana" pitchFamily="34" charset="0"/>
              </a:rPr>
              <a:t>:</a:t>
            </a:r>
            <a:r>
              <a:rPr lang="en-GB" sz="1400" dirty="0">
                <a:latin typeface="Verdana" pitchFamily="34" charset="0"/>
              </a:rPr>
              <a:t> to promote international awareness of independent professional life</a:t>
            </a:r>
          </a:p>
          <a:p>
            <a:pPr lvl="1" indent="-216000">
              <a:spcBef>
                <a:spcPts val="0"/>
              </a:spcBef>
              <a:spcAft>
                <a:spcPts val="600"/>
              </a:spcAft>
              <a:buSzPct val="100000"/>
              <a:buFont typeface="Verdana" pitchFamily="34" charset="0"/>
              <a:buChar char="•"/>
            </a:pPr>
            <a:r>
              <a:rPr lang="en-GB" sz="1400" b="1" dirty="0" smtClean="0">
                <a:latin typeface="Verdana" pitchFamily="34" charset="0"/>
              </a:rPr>
              <a:t>Value</a:t>
            </a:r>
            <a:r>
              <a:rPr lang="en-GB" sz="1400" b="1" dirty="0">
                <a:latin typeface="Verdana" pitchFamily="34" charset="0"/>
              </a:rPr>
              <a:t>:</a:t>
            </a:r>
            <a:r>
              <a:rPr lang="en-GB" sz="1400" dirty="0">
                <a:latin typeface="Verdana" pitchFamily="34" charset="0"/>
              </a:rPr>
              <a:t> to provide better understanding of the value this sector brings to economies</a:t>
            </a:r>
          </a:p>
          <a:p>
            <a:pPr lvl="1" indent="-216000">
              <a:spcBef>
                <a:spcPts val="0"/>
              </a:spcBef>
              <a:spcAft>
                <a:spcPts val="600"/>
              </a:spcAft>
              <a:buSzPct val="100000"/>
              <a:buFont typeface="Verdana" pitchFamily="34" charset="0"/>
              <a:buChar char="•"/>
            </a:pPr>
            <a:r>
              <a:rPr lang="en-GB" sz="1400" b="1" dirty="0" smtClean="0">
                <a:latin typeface="Verdana" pitchFamily="34" charset="0"/>
              </a:rPr>
              <a:t>Resources</a:t>
            </a:r>
            <a:r>
              <a:rPr lang="en-GB" sz="1400" b="1" dirty="0">
                <a:latin typeface="Verdana" pitchFamily="34" charset="0"/>
              </a:rPr>
              <a:t>:</a:t>
            </a:r>
            <a:r>
              <a:rPr lang="en-GB" sz="1400" dirty="0">
                <a:latin typeface="Verdana" pitchFamily="34" charset="0"/>
              </a:rPr>
              <a:t> sharing of knowledge and statistics, as well as other data of value to independents</a:t>
            </a:r>
          </a:p>
          <a:p>
            <a:pPr lvl="1" indent="-216000">
              <a:spcBef>
                <a:spcPts val="0"/>
              </a:spcBef>
              <a:spcAft>
                <a:spcPts val="600"/>
              </a:spcAft>
              <a:buSzPct val="100000"/>
              <a:buFont typeface="Verdana" pitchFamily="34" charset="0"/>
              <a:buChar char="•"/>
            </a:pPr>
            <a:r>
              <a:rPr lang="en-GB" sz="1400" b="1" dirty="0" smtClean="0">
                <a:latin typeface="Verdana" pitchFamily="34" charset="0"/>
              </a:rPr>
              <a:t>Dialogue</a:t>
            </a:r>
            <a:r>
              <a:rPr lang="en-GB" sz="1400" b="1" dirty="0">
                <a:latin typeface="Verdana" pitchFamily="34" charset="0"/>
              </a:rPr>
              <a:t>:</a:t>
            </a:r>
            <a:r>
              <a:rPr lang="en-GB" sz="1400" dirty="0">
                <a:latin typeface="Verdana" pitchFamily="34" charset="0"/>
              </a:rPr>
              <a:t> an improved communication between national organisations</a:t>
            </a:r>
          </a:p>
          <a:p>
            <a:pPr lvl="1" indent="-216000">
              <a:spcBef>
                <a:spcPts val="0"/>
              </a:spcBef>
              <a:spcAft>
                <a:spcPts val="600"/>
              </a:spcAft>
              <a:buSzPct val="100000"/>
              <a:buFont typeface="Verdana" pitchFamily="34" charset="0"/>
              <a:buChar char="•"/>
            </a:pPr>
            <a:r>
              <a:rPr lang="en-GB" sz="1400" b="1" dirty="0" smtClean="0">
                <a:latin typeface="Verdana" pitchFamily="34" charset="0"/>
              </a:rPr>
              <a:t>Policy</a:t>
            </a:r>
            <a:r>
              <a:rPr lang="en-GB" sz="1400" b="1" dirty="0">
                <a:latin typeface="Verdana" pitchFamily="34" charset="0"/>
              </a:rPr>
              <a:t>:</a:t>
            </a:r>
            <a:r>
              <a:rPr lang="en-GB" sz="1400" dirty="0">
                <a:latin typeface="Verdana" pitchFamily="34" charset="0"/>
              </a:rPr>
              <a:t> to provide a conduit for policy matters with EU institutions and other international bodies</a:t>
            </a:r>
          </a:p>
        </p:txBody>
      </p:sp>
      <p:pic>
        <p:nvPicPr>
          <p:cNvPr id="26635" name="Picture 7" descr="PCG_logo_FINAL_main_RGB_LARGE_72dpi"/>
          <p:cNvPicPr>
            <a:picLocks noChangeAspect="1" noChangeArrowheads="1"/>
          </p:cNvPicPr>
          <p:nvPr/>
        </p:nvPicPr>
        <p:blipFill>
          <a:blip r:embed="rId3" cstate="print"/>
          <a:srcRect/>
          <a:stretch>
            <a:fillRect/>
          </a:stretch>
        </p:blipFill>
        <p:spPr bwMode="auto">
          <a:xfrm>
            <a:off x="7020272" y="1491630"/>
            <a:ext cx="1242642" cy="766068"/>
          </a:xfrm>
          <a:prstGeom prst="rect">
            <a:avLst/>
          </a:prstGeom>
          <a:noFill/>
          <a:ln w="9525">
            <a:noFill/>
            <a:miter lim="800000"/>
            <a:headEnd/>
            <a:tailEnd/>
          </a:ln>
        </p:spPr>
      </p:pic>
      <p:pic>
        <p:nvPicPr>
          <p:cNvPr id="26636" name="Picture 2"/>
          <p:cNvPicPr>
            <a:picLocks noChangeAspect="1" noChangeArrowheads="1"/>
          </p:cNvPicPr>
          <p:nvPr/>
        </p:nvPicPr>
        <p:blipFill>
          <a:blip r:embed="rId4" cstate="print"/>
          <a:srcRect l="11095" t="9668" r="12656" b="79297"/>
          <a:stretch>
            <a:fillRect/>
          </a:stretch>
        </p:blipFill>
        <p:spPr bwMode="auto">
          <a:xfrm>
            <a:off x="593254" y="1525290"/>
            <a:ext cx="5922962" cy="7584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8"/>
          <p:cNvSpPr txBox="1">
            <a:spLocks noChangeArrowheads="1"/>
          </p:cNvSpPr>
          <p:nvPr/>
        </p:nvSpPr>
        <p:spPr bwMode="auto">
          <a:xfrm>
            <a:off x="160341" y="1126333"/>
            <a:ext cx="8135937" cy="2994422"/>
          </a:xfrm>
          <a:prstGeom prst="rect">
            <a:avLst/>
          </a:prstGeom>
          <a:noFill/>
          <a:ln w="9525">
            <a:noFill/>
            <a:miter lim="800000"/>
            <a:headEnd/>
            <a:tailEnd/>
          </a:ln>
        </p:spPr>
        <p:txBody>
          <a:bodyPr/>
          <a:lstStyle/>
          <a:p>
            <a:pPr marL="342900" indent="-342900" algn="r">
              <a:lnSpc>
                <a:spcPct val="80000"/>
              </a:lnSpc>
            </a:pPr>
            <a:endParaRPr lang="en-US" sz="3200">
              <a:solidFill>
                <a:srgbClr val="000000"/>
              </a:solidFill>
              <a:latin typeface="Verdana" pitchFamily="34" charset="0"/>
            </a:endParaRPr>
          </a:p>
        </p:txBody>
      </p:sp>
      <p:sp>
        <p:nvSpPr>
          <p:cNvPr id="28675" name="Text Box 10"/>
          <p:cNvSpPr txBox="1">
            <a:spLocks noChangeArrowheads="1"/>
          </p:cNvSpPr>
          <p:nvPr/>
        </p:nvSpPr>
        <p:spPr bwMode="auto">
          <a:xfrm>
            <a:off x="179391" y="2085976"/>
            <a:ext cx="8701087" cy="707886"/>
          </a:xfrm>
          <a:prstGeom prst="rect">
            <a:avLst/>
          </a:prstGeom>
          <a:noFill/>
          <a:ln w="9525">
            <a:noFill/>
            <a:miter lim="800000"/>
            <a:headEnd/>
            <a:tailEnd/>
          </a:ln>
        </p:spPr>
        <p:txBody>
          <a:bodyPr>
            <a:spAutoFit/>
          </a:bodyPr>
          <a:lstStyle/>
          <a:p>
            <a:pPr algn="ctr"/>
            <a:r>
              <a:rPr lang="en-GB" sz="4000">
                <a:solidFill>
                  <a:srgbClr val="FFFFFF"/>
                </a:solidFill>
              </a:rPr>
              <a:t>European Influence</a:t>
            </a:r>
            <a:endParaRPr lang="en-US" sz="4000">
              <a:solidFill>
                <a:srgbClr val="FFFFFF"/>
              </a:solidFill>
            </a:endParaRPr>
          </a:p>
        </p:txBody>
      </p:sp>
      <p:pic>
        <p:nvPicPr>
          <p:cNvPr id="28676" name="Picture 2"/>
          <p:cNvPicPr>
            <a:picLocks noChangeAspect="1" noChangeArrowheads="1"/>
          </p:cNvPicPr>
          <p:nvPr/>
        </p:nvPicPr>
        <p:blipFill>
          <a:blip r:embed="rId3" cstate="print"/>
          <a:srcRect l="11095" t="9668" r="12656" b="79297"/>
          <a:stretch>
            <a:fillRect/>
          </a:stretch>
        </p:blipFill>
        <p:spPr bwMode="auto">
          <a:xfrm>
            <a:off x="-65087" y="-74544"/>
            <a:ext cx="9296401" cy="918102"/>
          </a:xfrm>
          <a:prstGeom prst="rect">
            <a:avLst/>
          </a:prstGeom>
          <a:noFill/>
          <a:ln w="9525">
            <a:noFill/>
            <a:miter lim="800000"/>
            <a:headEnd/>
            <a:tailEnd/>
          </a:ln>
        </p:spPr>
      </p:pic>
      <p:graphicFrame>
        <p:nvGraphicFramePr>
          <p:cNvPr id="16" name="Diagram 15"/>
          <p:cNvGraphicFramePr/>
          <p:nvPr/>
        </p:nvGraphicFramePr>
        <p:xfrm>
          <a:off x="1403648" y="1026000"/>
          <a:ext cx="5760640" cy="370599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Picture 4" descr="C:\Users\george.anastasi\AppData\Local\Microsoft\Windows\Temporary Internet Files\Content.IE5\EXCK4LNO\MP900362858[1].jpg"/>
          <p:cNvPicPr>
            <a:picLocks noChangeArrowheads="1"/>
          </p:cNvPicPr>
          <p:nvPr/>
        </p:nvPicPr>
        <p:blipFill>
          <a:blip r:embed="rId9" cstate="print"/>
          <a:srcRect/>
          <a:stretch>
            <a:fillRect/>
          </a:stretch>
        </p:blipFill>
        <p:spPr bwMode="auto">
          <a:xfrm>
            <a:off x="4139992" y="771590"/>
            <a:ext cx="360000" cy="360000"/>
          </a:xfrm>
          <a:prstGeom prst="ellipse">
            <a:avLst/>
          </a:prstGeom>
          <a:noFill/>
          <a:effectLst>
            <a:innerShdw blurRad="114300">
              <a:prstClr val="black"/>
            </a:innerShdw>
          </a:effectLst>
        </p:spPr>
      </p:pic>
      <p:pic>
        <p:nvPicPr>
          <p:cNvPr id="1029" name="Picture 5" descr="C:\Users\george.anastasi\AppData\Local\Microsoft\Windows\Temporary Internet Files\Content.IE5\TST2ARW1\MC900001020[1].wmf"/>
          <p:cNvPicPr>
            <a:picLocks noChangeArrowheads="1"/>
          </p:cNvPicPr>
          <p:nvPr/>
        </p:nvPicPr>
        <p:blipFill>
          <a:blip r:embed="rId10" cstate="print"/>
          <a:srcRect/>
          <a:stretch>
            <a:fillRect/>
          </a:stretch>
        </p:blipFill>
        <p:spPr bwMode="auto">
          <a:xfrm>
            <a:off x="5724168" y="1203598"/>
            <a:ext cx="360000" cy="360000"/>
          </a:xfrm>
          <a:prstGeom prst="ellipse">
            <a:avLst/>
          </a:prstGeom>
          <a:noFill/>
          <a:effectLst>
            <a:innerShdw blurRad="114300">
              <a:prstClr val="black"/>
            </a:innerShdw>
          </a:effectLst>
        </p:spPr>
      </p:pic>
      <p:pic>
        <p:nvPicPr>
          <p:cNvPr id="1030" name="Picture 6" descr="C:\Users\george.anastasi\AppData\Local\Microsoft\Windows\Temporary Internet Files\Content.IE5\XUDNQKVC\MP900362708[1].jpg"/>
          <p:cNvPicPr>
            <a:picLocks noChangeArrowheads="1"/>
          </p:cNvPicPr>
          <p:nvPr/>
        </p:nvPicPr>
        <p:blipFill>
          <a:blip r:embed="rId11" cstate="print"/>
          <a:srcRect/>
          <a:stretch>
            <a:fillRect/>
          </a:stretch>
        </p:blipFill>
        <p:spPr bwMode="auto">
          <a:xfrm>
            <a:off x="6516272" y="2121742"/>
            <a:ext cx="360000" cy="360000"/>
          </a:xfrm>
          <a:prstGeom prst="ellipse">
            <a:avLst/>
          </a:prstGeom>
          <a:noFill/>
          <a:effectLst>
            <a:innerShdw blurRad="114300">
              <a:prstClr val="black"/>
            </a:innerShdw>
          </a:effectLst>
        </p:spPr>
      </p:pic>
      <p:pic>
        <p:nvPicPr>
          <p:cNvPr id="13" name="Picture 5" descr="C:\Users\george.anastasi\AppData\Local\Microsoft\Windows\Temporary Internet Files\Content.IE5\TST2ARW1\MC900001020[1].wmf"/>
          <p:cNvPicPr>
            <a:picLocks noChangeArrowheads="1"/>
          </p:cNvPicPr>
          <p:nvPr/>
        </p:nvPicPr>
        <p:blipFill>
          <a:blip r:embed="rId10" cstate="print"/>
          <a:srcRect/>
          <a:stretch>
            <a:fillRect/>
          </a:stretch>
        </p:blipFill>
        <p:spPr bwMode="auto">
          <a:xfrm rot="5400000">
            <a:off x="6516216" y="3219822"/>
            <a:ext cx="360000" cy="360000"/>
          </a:xfrm>
          <a:prstGeom prst="ellipse">
            <a:avLst/>
          </a:prstGeom>
          <a:noFill/>
          <a:effectLst>
            <a:innerShdw blurRad="114300">
              <a:prstClr val="black"/>
            </a:innerShdw>
          </a:effectLst>
        </p:spPr>
      </p:pic>
      <p:pic>
        <p:nvPicPr>
          <p:cNvPr id="28686" name="Picture 16" descr="ireland_irish_flag.png"/>
          <p:cNvPicPr>
            <a:picLocks/>
          </p:cNvPicPr>
          <p:nvPr/>
        </p:nvPicPr>
        <p:blipFill>
          <a:blip r:embed="rId12" cstate="print">
            <a:clrChange>
              <a:clrFrom>
                <a:srgbClr val="000000"/>
              </a:clrFrom>
              <a:clrTo>
                <a:srgbClr val="000000">
                  <a:alpha val="0"/>
                </a:srgbClr>
              </a:clrTo>
            </a:clrChange>
          </a:blip>
          <a:srcRect/>
          <a:stretch>
            <a:fillRect/>
          </a:stretch>
        </p:blipFill>
        <p:spPr bwMode="auto">
          <a:xfrm>
            <a:off x="2555776" y="1203638"/>
            <a:ext cx="360000" cy="360000"/>
          </a:xfrm>
          <a:prstGeom prst="rect">
            <a:avLst/>
          </a:prstGeom>
          <a:noFill/>
          <a:ln w="9525">
            <a:noFill/>
            <a:miter lim="800000"/>
            <a:headEnd/>
            <a:tailEnd/>
          </a:ln>
        </p:spPr>
      </p:pic>
      <p:pic>
        <p:nvPicPr>
          <p:cNvPr id="28687" name="Picture 17" descr="german flag.jpg"/>
          <p:cNvPicPr>
            <a:picLocks noChangeAspect="1"/>
          </p:cNvPicPr>
          <p:nvPr/>
        </p:nvPicPr>
        <p:blipFill>
          <a:blip r:embed="rId13" cstate="print">
            <a:clrChange>
              <a:clrFrom>
                <a:srgbClr val="FFFFFE"/>
              </a:clrFrom>
              <a:clrTo>
                <a:srgbClr val="FFFFFE">
                  <a:alpha val="0"/>
                </a:srgbClr>
              </a:clrTo>
            </a:clrChange>
          </a:blip>
          <a:srcRect l="5775" t="4959" r="4959" b="5775"/>
          <a:stretch>
            <a:fillRect/>
          </a:stretch>
        </p:blipFill>
        <p:spPr bwMode="auto">
          <a:xfrm>
            <a:off x="1835736" y="2229094"/>
            <a:ext cx="360000" cy="315480"/>
          </a:xfrm>
          <a:prstGeom prst="rect">
            <a:avLst/>
          </a:prstGeom>
          <a:noFill/>
          <a:ln w="9525">
            <a:noFill/>
            <a:miter lim="800000"/>
            <a:headEnd/>
            <a:tailEnd/>
          </a:ln>
        </p:spPr>
      </p:pic>
      <p:sp>
        <p:nvSpPr>
          <p:cNvPr id="28688" name="TextBox 18"/>
          <p:cNvSpPr txBox="1">
            <a:spLocks noChangeArrowheads="1"/>
          </p:cNvSpPr>
          <p:nvPr/>
        </p:nvSpPr>
        <p:spPr bwMode="auto">
          <a:xfrm>
            <a:off x="4284663" y="197102"/>
            <a:ext cx="4248150" cy="646331"/>
          </a:xfrm>
          <a:prstGeom prst="rect">
            <a:avLst/>
          </a:prstGeom>
          <a:noFill/>
          <a:ln w="9525">
            <a:noFill/>
            <a:miter lim="800000"/>
            <a:headEnd/>
            <a:tailEnd/>
          </a:ln>
        </p:spPr>
        <p:txBody>
          <a:bodyPr>
            <a:spAutoFit/>
          </a:bodyPr>
          <a:lstStyle/>
          <a:p>
            <a:pPr algn="ctr"/>
            <a:r>
              <a:rPr lang="en-GB" sz="3600" b="1" dirty="0">
                <a:solidFill>
                  <a:schemeClr val="bg1"/>
                </a:solidFill>
                <a:latin typeface="Calibri" pitchFamily="34" charset="0"/>
              </a:rPr>
              <a:t>Who are we?</a:t>
            </a:r>
          </a:p>
        </p:txBody>
      </p:sp>
      <p:pic>
        <p:nvPicPr>
          <p:cNvPr id="21" name="Picture 7" descr="C:\Users\george.anastasi\AppData\Local\Microsoft\Windows\Temporary Internet Files\Content.IE5\EXCK4LNO\MP900362676[1].jpg"/>
          <p:cNvPicPr>
            <a:picLocks noChangeArrowheads="1"/>
          </p:cNvPicPr>
          <p:nvPr/>
        </p:nvPicPr>
        <p:blipFill>
          <a:blip r:embed="rId14" cstate="print"/>
          <a:srcRect/>
          <a:stretch>
            <a:fillRect/>
          </a:stretch>
        </p:blipFill>
        <p:spPr bwMode="auto">
          <a:xfrm>
            <a:off x="1907744" y="3363878"/>
            <a:ext cx="360000" cy="360000"/>
          </a:xfrm>
          <a:prstGeom prst="ellipse">
            <a:avLst/>
          </a:prstGeom>
          <a:noFill/>
          <a:effectLst>
            <a:innerShdw blurRad="114300">
              <a:prstClr val="black"/>
            </a:innerShdw>
          </a:effectLst>
        </p:spPr>
      </p:pic>
      <p:pic>
        <p:nvPicPr>
          <p:cNvPr id="22" name="Picture 3" descr="C:\Users\george.anastasi\AppData\Local\Microsoft\Windows\Temporary Internet Files\Content.IE5\TST2ARW1\MP900362618[1].jpg"/>
          <p:cNvPicPr>
            <a:picLocks noChangeArrowheads="1"/>
          </p:cNvPicPr>
          <p:nvPr/>
        </p:nvPicPr>
        <p:blipFill>
          <a:blip r:embed="rId15" cstate="print"/>
          <a:srcRect/>
          <a:stretch>
            <a:fillRect/>
          </a:stretch>
        </p:blipFill>
        <p:spPr bwMode="auto">
          <a:xfrm>
            <a:off x="4139992" y="4660022"/>
            <a:ext cx="360000" cy="360000"/>
          </a:xfrm>
          <a:prstGeom prst="ellipse">
            <a:avLst/>
          </a:prstGeom>
          <a:noFill/>
          <a:effectLst>
            <a:innerShdw blurRad="114300">
              <a:prstClr val="black"/>
            </a:innerShdw>
          </a:effectLst>
        </p:spPr>
      </p:pic>
      <p:pic>
        <p:nvPicPr>
          <p:cNvPr id="23" name="Picture 6" descr="C:\Users\george.anastasi\AppData\Local\Microsoft\Windows\Temporary Internet Files\Content.IE5\XUDNQKVC\MP900362708[1].jpg"/>
          <p:cNvPicPr>
            <a:picLocks noChangeArrowheads="1"/>
          </p:cNvPicPr>
          <p:nvPr/>
        </p:nvPicPr>
        <p:blipFill>
          <a:blip r:embed="rId11" cstate="print"/>
          <a:srcRect/>
          <a:stretch>
            <a:fillRect/>
          </a:stretch>
        </p:blipFill>
        <p:spPr bwMode="auto">
          <a:xfrm>
            <a:off x="2699832" y="4247051"/>
            <a:ext cx="360000" cy="360000"/>
          </a:xfrm>
          <a:prstGeom prst="ellipse">
            <a:avLst/>
          </a:prstGeom>
          <a:noFill/>
          <a:effectLst>
            <a:innerShdw blurRad="114300">
              <a:prstClr val="black"/>
            </a:innerShdw>
          </a:effectLst>
        </p:spPr>
      </p:pic>
      <p:pic>
        <p:nvPicPr>
          <p:cNvPr id="24" name="Picture 7" descr="C:\Users\george.anastasi\AppData\Local\Microsoft\Windows\Temporary Internet Files\Content.IE5\EXCK4LNO\MP900362676[1].jpg"/>
          <p:cNvPicPr>
            <a:picLocks noChangeArrowheads="1"/>
          </p:cNvPicPr>
          <p:nvPr/>
        </p:nvPicPr>
        <p:blipFill>
          <a:blip r:embed="rId14" cstate="print"/>
          <a:srcRect/>
          <a:stretch>
            <a:fillRect/>
          </a:stretch>
        </p:blipFill>
        <p:spPr bwMode="auto">
          <a:xfrm>
            <a:off x="5580112" y="4371950"/>
            <a:ext cx="360000" cy="360000"/>
          </a:xfrm>
          <a:prstGeom prst="ellipse">
            <a:avLst/>
          </a:prstGeom>
          <a:noFill/>
          <a:effectLst>
            <a:innerShdw blurRad="114300">
              <a:prstClr val="black"/>
            </a:innerShdw>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8"/>
          <p:cNvSpPr>
            <a:spLocks noGrp="1" noChangeArrowheads="1"/>
          </p:cNvSpPr>
          <p:nvPr>
            <p:ph type="body" idx="4294967295"/>
          </p:nvPr>
        </p:nvSpPr>
        <p:spPr>
          <a:xfrm>
            <a:off x="180000" y="915566"/>
            <a:ext cx="8478838" cy="2107404"/>
          </a:xfrm>
        </p:spPr>
        <p:txBody>
          <a:bodyPr/>
          <a:lstStyle/>
          <a:p>
            <a:pPr lvl="1" eaLnBrk="1" hangingPunct="1">
              <a:spcBef>
                <a:spcPts val="0"/>
              </a:spcBef>
              <a:spcAft>
                <a:spcPts val="600"/>
              </a:spcAft>
              <a:buClr>
                <a:schemeClr val="accent6">
                  <a:lumMod val="75000"/>
                </a:schemeClr>
              </a:buClr>
              <a:buFont typeface="Wingdings" pitchFamily="2" charset="2"/>
              <a:buChar char=""/>
              <a:defRPr/>
            </a:pPr>
            <a:r>
              <a:rPr lang="en-GB" sz="1800" dirty="0" smtClean="0">
                <a:latin typeface="Verdana" pitchFamily="34" charset="0"/>
                <a:ea typeface="Verdana" pitchFamily="34" charset="0"/>
                <a:cs typeface="Verdana" pitchFamily="34" charset="0"/>
              </a:rPr>
              <a:t>Policy affecting freelancers increasingly originates in Brussels</a:t>
            </a:r>
            <a:endParaRPr lang="en-GB" sz="1800" dirty="0" smtClean="0">
              <a:solidFill>
                <a:srgbClr val="000000"/>
              </a:solidFill>
              <a:latin typeface="Verdana" pitchFamily="34" charset="0"/>
              <a:ea typeface="Verdana" pitchFamily="34" charset="0"/>
              <a:cs typeface="Verdana" pitchFamily="34" charset="0"/>
            </a:endParaRPr>
          </a:p>
          <a:p>
            <a:pPr lvl="1" eaLnBrk="1" hangingPunct="1">
              <a:spcBef>
                <a:spcPts val="0"/>
              </a:spcBef>
              <a:spcAft>
                <a:spcPts val="600"/>
              </a:spcAft>
              <a:buClr>
                <a:schemeClr val="accent6">
                  <a:lumMod val="75000"/>
                </a:schemeClr>
              </a:buClr>
              <a:buFont typeface="Wingdings" pitchFamily="2" charset="2"/>
              <a:buChar char=""/>
              <a:defRPr/>
            </a:pPr>
            <a:r>
              <a:rPr lang="en-GB" sz="1800" dirty="0" smtClean="0">
                <a:solidFill>
                  <a:srgbClr val="000000"/>
                </a:solidFill>
                <a:latin typeface="Verdana" pitchFamily="34" charset="0"/>
                <a:ea typeface="Verdana" pitchFamily="34" charset="0"/>
                <a:cs typeface="Verdana" pitchFamily="34" charset="0"/>
              </a:rPr>
              <a:t>Definitions of freelancers or independent professionals – are not recognised or as well defined in other European countries as in the UK? </a:t>
            </a:r>
          </a:p>
          <a:p>
            <a:pPr lvl="1" eaLnBrk="1" hangingPunct="1">
              <a:spcBef>
                <a:spcPts val="0"/>
              </a:spcBef>
              <a:spcAft>
                <a:spcPts val="600"/>
              </a:spcAft>
              <a:buClr>
                <a:schemeClr val="accent6">
                  <a:lumMod val="75000"/>
                </a:schemeClr>
              </a:buClr>
              <a:buFont typeface="Wingdings" pitchFamily="2" charset="2"/>
              <a:buChar char=""/>
              <a:defRPr/>
            </a:pPr>
            <a:r>
              <a:rPr lang="en-GB" sz="1800" dirty="0" smtClean="0">
                <a:solidFill>
                  <a:srgbClr val="000000"/>
                </a:solidFill>
                <a:latin typeface="Verdana" pitchFamily="34" charset="0"/>
                <a:ea typeface="Verdana" pitchFamily="34" charset="0"/>
                <a:cs typeface="Verdana" pitchFamily="34" charset="0"/>
              </a:rPr>
              <a:t>This is our challenge within Europe- such individuals should be seen as part of the small business landscape</a:t>
            </a:r>
            <a:endParaRPr lang="en-US" dirty="0" smtClean="0">
              <a:latin typeface="Verdana" pitchFamily="34" charset="0"/>
            </a:endParaRPr>
          </a:p>
        </p:txBody>
      </p:sp>
      <p:sp>
        <p:nvSpPr>
          <p:cNvPr id="30726" name="Text Box 11"/>
          <p:cNvSpPr txBox="1">
            <a:spLocks noChangeArrowheads="1"/>
          </p:cNvSpPr>
          <p:nvPr/>
        </p:nvSpPr>
        <p:spPr bwMode="auto">
          <a:xfrm>
            <a:off x="259200" y="197101"/>
            <a:ext cx="8701088" cy="553998"/>
          </a:xfrm>
          <a:prstGeom prst="rect">
            <a:avLst/>
          </a:prstGeom>
          <a:noFill/>
          <a:ln w="9525">
            <a:noFill/>
            <a:miter lim="800000"/>
            <a:headEnd/>
            <a:tailEnd/>
          </a:ln>
        </p:spPr>
        <p:txBody>
          <a:bodyPr>
            <a:spAutoFit/>
          </a:bodyPr>
          <a:lstStyle/>
          <a:p>
            <a:pPr algn="ctr"/>
            <a:r>
              <a:rPr lang="en-GB" sz="3000" dirty="0">
                <a:solidFill>
                  <a:schemeClr val="bg1"/>
                </a:solidFill>
                <a:latin typeface="Verdana" pitchFamily="34" charset="0"/>
              </a:rPr>
              <a:t>PCG and freelancing in Europe</a:t>
            </a:r>
            <a:endParaRPr lang="en-US" sz="3000" dirty="0">
              <a:solidFill>
                <a:schemeClr val="bg1"/>
              </a:solidFill>
              <a:latin typeface="Verdana" pitchFamily="34" charset="0"/>
            </a:endParaRPr>
          </a:p>
        </p:txBody>
      </p:sp>
      <p:pic>
        <p:nvPicPr>
          <p:cNvPr id="30728" name="Picture 2"/>
          <p:cNvPicPr>
            <a:picLocks noChangeAspect="1" noChangeArrowheads="1"/>
          </p:cNvPicPr>
          <p:nvPr/>
        </p:nvPicPr>
        <p:blipFill>
          <a:blip r:embed="rId2" cstate="print"/>
          <a:srcRect/>
          <a:stretch>
            <a:fillRect/>
          </a:stretch>
        </p:blipFill>
        <p:spPr bwMode="auto">
          <a:xfrm>
            <a:off x="755576" y="3219822"/>
            <a:ext cx="3024336" cy="1739504"/>
          </a:xfrm>
          <a:prstGeom prst="rect">
            <a:avLst/>
          </a:prstGeom>
          <a:noFill/>
          <a:ln w="9525">
            <a:noFill/>
            <a:miter lim="800000"/>
            <a:headEnd/>
            <a:tailEnd/>
          </a:ln>
        </p:spPr>
      </p:pic>
      <p:sp>
        <p:nvSpPr>
          <p:cNvPr id="13" name="TextBox 12"/>
          <p:cNvSpPr txBox="1"/>
          <p:nvPr/>
        </p:nvSpPr>
        <p:spPr>
          <a:xfrm>
            <a:off x="3779912" y="3191946"/>
            <a:ext cx="4499992" cy="1477328"/>
          </a:xfrm>
          <a:prstGeom prst="rect">
            <a:avLst/>
          </a:prstGeom>
          <a:noFill/>
        </p:spPr>
        <p:txBody>
          <a:bodyPr wrap="square">
            <a:spAutoFit/>
          </a:bodyPr>
          <a:lstStyle/>
          <a:p>
            <a:pPr marL="360000" lvl="1" indent="-285750">
              <a:spcBef>
                <a:spcPts val="1000"/>
              </a:spcBef>
              <a:spcAft>
                <a:spcPts val="1000"/>
              </a:spcAft>
              <a:buClr>
                <a:schemeClr val="accent6">
                  <a:lumMod val="75000"/>
                </a:schemeClr>
              </a:buClr>
              <a:buFont typeface="Wingdings" pitchFamily="2" charset="2"/>
              <a:buChar char=""/>
              <a:defRPr/>
            </a:pPr>
            <a:r>
              <a:rPr lang="en-GB" dirty="0" smtClean="0">
                <a:solidFill>
                  <a:srgbClr val="000000"/>
                </a:solidFill>
                <a:latin typeface="Verdana" pitchFamily="34" charset="0"/>
                <a:ea typeface="Verdana" pitchFamily="34" charset="0"/>
                <a:cs typeface="Verdana" pitchFamily="34" charset="0"/>
              </a:rPr>
              <a:t>PCG </a:t>
            </a:r>
            <a:r>
              <a:rPr lang="en-GB" dirty="0">
                <a:solidFill>
                  <a:srgbClr val="000000"/>
                </a:solidFill>
                <a:latin typeface="Verdana" pitchFamily="34" charset="0"/>
                <a:ea typeface="Verdana" pitchFamily="34" charset="0"/>
                <a:cs typeface="Verdana" pitchFamily="34" charset="0"/>
              </a:rPr>
              <a:t>has been steadily increasing its presence in Europe. We are supporting research into independent professionals across the </a:t>
            </a:r>
            <a:r>
              <a:rPr lang="en-GB" dirty="0" smtClean="0">
                <a:solidFill>
                  <a:srgbClr val="000000"/>
                </a:solidFill>
                <a:latin typeface="Verdana" pitchFamily="34" charset="0"/>
                <a:ea typeface="Verdana" pitchFamily="34" charset="0"/>
                <a:cs typeface="Verdana" pitchFamily="34" charset="0"/>
              </a:rPr>
              <a:t>EU</a:t>
            </a:r>
            <a:endParaRPr lang="en-GB" dirty="0">
              <a:solidFill>
                <a:srgbClr val="000000"/>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8"/>
          <p:cNvSpPr>
            <a:spLocks noGrp="1" noChangeArrowheads="1"/>
          </p:cNvSpPr>
          <p:nvPr>
            <p:ph type="body" idx="4294967295"/>
          </p:nvPr>
        </p:nvSpPr>
        <p:spPr>
          <a:xfrm>
            <a:off x="428596" y="1285866"/>
            <a:ext cx="8177242" cy="3446124"/>
          </a:xfrm>
        </p:spPr>
        <p:txBody>
          <a:bodyPr/>
          <a:lstStyle/>
          <a:p>
            <a:pPr lvl="1" eaLnBrk="1" hangingPunct="1">
              <a:spcBef>
                <a:spcPts val="600"/>
              </a:spcBef>
              <a:spcAft>
                <a:spcPts val="1200"/>
              </a:spcAft>
              <a:buClr>
                <a:schemeClr val="accent6">
                  <a:lumMod val="75000"/>
                </a:schemeClr>
              </a:buClr>
              <a:buFont typeface="Wingdings" pitchFamily="2" charset="2"/>
              <a:buChar char=""/>
              <a:defRPr/>
            </a:pPr>
            <a:r>
              <a:rPr lang="en-GB" sz="1800" dirty="0" smtClean="0">
                <a:latin typeface="Verdana" pitchFamily="34" charset="0"/>
                <a:ea typeface="Verdana" pitchFamily="34" charset="0"/>
                <a:cs typeface="Verdana" pitchFamily="34" charset="0"/>
              </a:rPr>
              <a:t>The flexible labour market in the UK and Europe will continue to grow, as will the number of freelancers operating within it.</a:t>
            </a:r>
          </a:p>
          <a:p>
            <a:pPr lvl="1" eaLnBrk="1" hangingPunct="1">
              <a:spcBef>
                <a:spcPts val="600"/>
              </a:spcBef>
              <a:spcAft>
                <a:spcPts val="1200"/>
              </a:spcAft>
              <a:buClr>
                <a:schemeClr val="accent6">
                  <a:lumMod val="75000"/>
                </a:schemeClr>
              </a:buClr>
              <a:buFont typeface="Wingdings" pitchFamily="2" charset="2"/>
              <a:buChar char=""/>
              <a:defRPr/>
            </a:pPr>
            <a:r>
              <a:rPr lang="en-GB" sz="1800" dirty="0" smtClean="0">
                <a:latin typeface="Verdana" pitchFamily="34" charset="0"/>
                <a:ea typeface="Verdana" pitchFamily="34" charset="0"/>
                <a:cs typeface="Verdana" pitchFamily="34" charset="0"/>
              </a:rPr>
              <a:t>The value of freelance input/output is increasingly becoming obvious to businesses, large and small.  </a:t>
            </a:r>
            <a:r>
              <a:rPr lang="en-GB" sz="1800" b="1" dirty="0" smtClean="0">
                <a:latin typeface="Verdana" pitchFamily="34" charset="0"/>
                <a:ea typeface="Verdana" pitchFamily="34" charset="0"/>
                <a:cs typeface="Verdana" pitchFamily="34" charset="0"/>
              </a:rPr>
              <a:t>But there is ‘more to do in this area’.</a:t>
            </a:r>
          </a:p>
          <a:p>
            <a:pPr lvl="1" eaLnBrk="1" hangingPunct="1">
              <a:spcBef>
                <a:spcPts val="600"/>
              </a:spcBef>
              <a:spcAft>
                <a:spcPts val="1200"/>
              </a:spcAft>
              <a:buClr>
                <a:schemeClr val="accent6">
                  <a:lumMod val="75000"/>
                </a:schemeClr>
              </a:buClr>
              <a:buFont typeface="Wingdings" pitchFamily="2" charset="2"/>
              <a:buChar char=""/>
              <a:defRPr/>
            </a:pPr>
            <a:r>
              <a:rPr lang="en-GB" sz="1800" dirty="0" smtClean="0">
                <a:latin typeface="Verdana" pitchFamily="34" charset="0"/>
                <a:ea typeface="Verdana" pitchFamily="34" charset="0"/>
                <a:cs typeface="Verdana" pitchFamily="34" charset="0"/>
              </a:rPr>
              <a:t>Recruitment agencies can play an important role in working with the freelance workforce to support and promote their value.....to their clients, when those clients need specialist/short term help</a:t>
            </a:r>
          </a:p>
          <a:p>
            <a:pPr lvl="1" indent="0" eaLnBrk="1" hangingPunct="1">
              <a:lnSpc>
                <a:spcPct val="110000"/>
              </a:lnSpc>
              <a:buFont typeface="Arial" charset="0"/>
              <a:buNone/>
            </a:pPr>
            <a:endParaRPr lang="en-GB" sz="3600" dirty="0" smtClean="0"/>
          </a:p>
          <a:p>
            <a:pPr algn="r" eaLnBrk="1" hangingPunct="1">
              <a:lnSpc>
                <a:spcPct val="80000"/>
              </a:lnSpc>
              <a:spcBef>
                <a:spcPct val="0"/>
              </a:spcBef>
              <a:buFontTx/>
              <a:buNone/>
            </a:pPr>
            <a:endParaRPr lang="en-US" dirty="0" smtClean="0">
              <a:latin typeface="Verdana" pitchFamily="34" charset="0"/>
            </a:endParaRPr>
          </a:p>
        </p:txBody>
      </p:sp>
      <p:sp>
        <p:nvSpPr>
          <p:cNvPr id="31750" name="Text Box 11"/>
          <p:cNvSpPr txBox="1">
            <a:spLocks noChangeArrowheads="1"/>
          </p:cNvSpPr>
          <p:nvPr/>
        </p:nvSpPr>
        <p:spPr bwMode="auto">
          <a:xfrm>
            <a:off x="262800" y="194401"/>
            <a:ext cx="8701088" cy="553998"/>
          </a:xfrm>
          <a:prstGeom prst="rect">
            <a:avLst/>
          </a:prstGeom>
          <a:noFill/>
          <a:ln w="9525">
            <a:noFill/>
            <a:miter lim="800000"/>
            <a:headEnd/>
            <a:tailEnd/>
          </a:ln>
        </p:spPr>
        <p:txBody>
          <a:bodyPr>
            <a:spAutoFit/>
          </a:bodyPr>
          <a:lstStyle/>
          <a:p>
            <a:pPr algn="ctr"/>
            <a:r>
              <a:rPr lang="en-GB" sz="3000" dirty="0">
                <a:solidFill>
                  <a:schemeClr val="bg1"/>
                </a:solidFill>
                <a:latin typeface="Verdana" pitchFamily="34" charset="0"/>
              </a:rPr>
              <a:t>The future</a:t>
            </a:r>
            <a:r>
              <a:rPr lang="en-GB" sz="3000" dirty="0">
                <a:solidFill>
                  <a:schemeClr val="bg1"/>
                </a:solidFill>
              </a:rPr>
              <a:t> </a:t>
            </a:r>
            <a:endParaRPr lang="en-US" sz="3000" dirty="0">
              <a:solidFill>
                <a:schemeClr val="bg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7" name="Text Box 11"/>
          <p:cNvSpPr txBox="1">
            <a:spLocks noChangeArrowheads="1"/>
          </p:cNvSpPr>
          <p:nvPr/>
        </p:nvSpPr>
        <p:spPr bwMode="auto">
          <a:xfrm>
            <a:off x="0" y="194401"/>
            <a:ext cx="9144000" cy="553998"/>
          </a:xfrm>
          <a:prstGeom prst="rect">
            <a:avLst/>
          </a:prstGeom>
          <a:noFill/>
          <a:ln w="9525">
            <a:noFill/>
            <a:miter lim="800000"/>
            <a:headEnd/>
            <a:tailEnd/>
          </a:ln>
        </p:spPr>
        <p:txBody>
          <a:bodyPr wrap="square">
            <a:spAutoFit/>
          </a:bodyPr>
          <a:lstStyle/>
          <a:p>
            <a:pPr algn="ctr"/>
            <a:r>
              <a:rPr lang="en-GB" sz="3000" dirty="0">
                <a:solidFill>
                  <a:schemeClr val="bg1"/>
                </a:solidFill>
                <a:latin typeface="Verdana" pitchFamily="34" charset="0"/>
              </a:rPr>
              <a:t>PCG: The voice of freelancing in the UK</a:t>
            </a:r>
            <a:endParaRPr lang="en-US" sz="3000" dirty="0">
              <a:solidFill>
                <a:schemeClr val="bg1"/>
              </a:solidFill>
              <a:latin typeface="Verdana" pitchFamily="34" charset="0"/>
            </a:endParaRPr>
          </a:p>
        </p:txBody>
      </p:sp>
      <p:sp>
        <p:nvSpPr>
          <p:cNvPr id="12" name="Rectangle 11"/>
          <p:cNvSpPr/>
          <p:nvPr/>
        </p:nvSpPr>
        <p:spPr>
          <a:xfrm>
            <a:off x="1476375" y="1437086"/>
            <a:ext cx="2374900" cy="9191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100" b="1" dirty="0">
                <a:latin typeface="Verdana" pitchFamily="34" charset="0"/>
                <a:ea typeface="Verdana" pitchFamily="34" charset="0"/>
                <a:cs typeface="Verdana" pitchFamily="34" charset="0"/>
              </a:rPr>
              <a:t>Independent </a:t>
            </a:r>
          </a:p>
          <a:p>
            <a:pPr algn="ctr">
              <a:defRPr/>
            </a:pPr>
            <a:r>
              <a:rPr lang="en-GB" sz="1100" b="1" dirty="0">
                <a:latin typeface="Verdana" pitchFamily="34" charset="0"/>
                <a:ea typeface="Verdana" pitchFamily="34" charset="0"/>
                <a:cs typeface="Verdana" pitchFamily="34" charset="0"/>
              </a:rPr>
              <a:t>Professionals</a:t>
            </a:r>
            <a:endParaRPr lang="en-US" sz="1100" b="1" dirty="0">
              <a:latin typeface="Verdana" pitchFamily="34" charset="0"/>
              <a:ea typeface="Verdana" pitchFamily="34" charset="0"/>
              <a:cs typeface="Verdana" pitchFamily="34" charset="0"/>
            </a:endParaRPr>
          </a:p>
        </p:txBody>
      </p:sp>
      <p:sp>
        <p:nvSpPr>
          <p:cNvPr id="14" name="Rectangle 13"/>
          <p:cNvSpPr/>
          <p:nvPr/>
        </p:nvSpPr>
        <p:spPr>
          <a:xfrm>
            <a:off x="3276600" y="844153"/>
            <a:ext cx="2374900" cy="9179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100" b="1" dirty="0">
                <a:latin typeface="Verdana" pitchFamily="34" charset="0"/>
                <a:ea typeface="Verdana" pitchFamily="34" charset="0"/>
                <a:cs typeface="Verdana" pitchFamily="34" charset="0"/>
              </a:rPr>
              <a:t>Independents</a:t>
            </a:r>
            <a:endParaRPr lang="en-US" sz="1100" b="1" dirty="0">
              <a:latin typeface="Verdana" pitchFamily="34" charset="0"/>
              <a:ea typeface="Verdana" pitchFamily="34" charset="0"/>
              <a:cs typeface="Verdana" pitchFamily="34" charset="0"/>
            </a:endParaRPr>
          </a:p>
        </p:txBody>
      </p:sp>
      <p:sp>
        <p:nvSpPr>
          <p:cNvPr id="33802" name="Text Box 6"/>
          <p:cNvSpPr txBox="1">
            <a:spLocks noChangeArrowheads="1"/>
          </p:cNvSpPr>
          <p:nvPr/>
        </p:nvSpPr>
        <p:spPr bwMode="auto">
          <a:xfrm>
            <a:off x="971550" y="1924051"/>
            <a:ext cx="7138988" cy="2062103"/>
          </a:xfrm>
          <a:prstGeom prst="rect">
            <a:avLst/>
          </a:prstGeom>
          <a:noFill/>
          <a:ln w="9525">
            <a:noFill/>
            <a:miter lim="800000"/>
            <a:headEnd/>
            <a:tailEnd/>
          </a:ln>
        </p:spPr>
        <p:txBody>
          <a:bodyPr>
            <a:spAutoFit/>
          </a:bodyPr>
          <a:lstStyle/>
          <a:p>
            <a:pPr algn="ctr"/>
            <a:r>
              <a:rPr lang="en-GB" sz="4400" b="1" dirty="0">
                <a:solidFill>
                  <a:srgbClr val="333399"/>
                </a:solidFill>
                <a:latin typeface="Verdana" pitchFamily="34" charset="0"/>
                <a:ea typeface="Verdana" pitchFamily="34" charset="0"/>
                <a:cs typeface="Verdana" pitchFamily="34" charset="0"/>
              </a:rPr>
              <a:t>About PCG</a:t>
            </a:r>
          </a:p>
          <a:p>
            <a:pPr algn="ctr"/>
            <a:endParaRPr lang="en-GB" sz="4400" dirty="0">
              <a:solidFill>
                <a:srgbClr val="333399"/>
              </a:solidFill>
            </a:endParaRPr>
          </a:p>
          <a:p>
            <a:pPr algn="ctr"/>
            <a:r>
              <a:rPr lang="en-GB" sz="4000" dirty="0">
                <a:solidFill>
                  <a:srgbClr val="333399"/>
                </a:solidFill>
                <a:latin typeface="Verdana" pitchFamily="34" charset="0"/>
                <a:ea typeface="Verdana" pitchFamily="34" charset="0"/>
                <a:cs typeface="Verdana" pitchFamily="34" charset="0"/>
              </a:rPr>
              <a:t>A snapshot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8999</TotalTime>
  <Words>1851</Words>
  <Application>Microsoft Office PowerPoint</Application>
  <PresentationFormat>On-screen Show (16:9)</PresentationFormat>
  <Paragraphs>270</Paragraphs>
  <Slides>24</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Aharoni</vt:lpstr>
      <vt:lpstr>Verdana</vt:lpstr>
      <vt:lpstr>Trade Gothic LT Std Cn</vt:lpstr>
      <vt:lpstr>Wingdings</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Standing up for freelancers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George Anastasi</dc:creator>
  <cp:lastModifiedBy>Patricia</cp:lastModifiedBy>
  <cp:revision>789</cp:revision>
  <dcterms:created xsi:type="dcterms:W3CDTF">2010-04-07T10:52:46Z</dcterms:created>
  <dcterms:modified xsi:type="dcterms:W3CDTF">2013-05-07T06:12:53Z</dcterms:modified>
</cp:coreProperties>
</file>